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7" r:id="rId2"/>
  </p:sldMasterIdLst>
  <p:notesMasterIdLst>
    <p:notesMasterId r:id="rId35"/>
  </p:notesMasterIdLst>
  <p:handoutMasterIdLst>
    <p:handoutMasterId r:id="rId36"/>
  </p:handoutMasterIdLst>
  <p:sldIdLst>
    <p:sldId id="264" r:id="rId3"/>
    <p:sldId id="281" r:id="rId4"/>
    <p:sldId id="283" r:id="rId5"/>
    <p:sldId id="284" r:id="rId6"/>
    <p:sldId id="312" r:id="rId7"/>
    <p:sldId id="308" r:id="rId8"/>
    <p:sldId id="285" r:id="rId9"/>
    <p:sldId id="296" r:id="rId10"/>
    <p:sldId id="294" r:id="rId11"/>
    <p:sldId id="295" r:id="rId12"/>
    <p:sldId id="310" r:id="rId13"/>
    <p:sldId id="311" r:id="rId14"/>
    <p:sldId id="288" r:id="rId15"/>
    <p:sldId id="289" r:id="rId16"/>
    <p:sldId id="322" r:id="rId17"/>
    <p:sldId id="315" r:id="rId18"/>
    <p:sldId id="316" r:id="rId19"/>
    <p:sldId id="317" r:id="rId20"/>
    <p:sldId id="318" r:id="rId21"/>
    <p:sldId id="299" r:id="rId22"/>
    <p:sldId id="314" r:id="rId23"/>
    <p:sldId id="313" r:id="rId24"/>
    <p:sldId id="303" r:id="rId25"/>
    <p:sldId id="304" r:id="rId26"/>
    <p:sldId id="305" r:id="rId27"/>
    <p:sldId id="298" r:id="rId28"/>
    <p:sldId id="309" r:id="rId29"/>
    <p:sldId id="306" r:id="rId30"/>
    <p:sldId id="321" r:id="rId31"/>
    <p:sldId id="301" r:id="rId32"/>
    <p:sldId id="307" r:id="rId33"/>
    <p:sldId id="265" r:id="rId34"/>
  </p:sldIdLst>
  <p:sldSz cx="18288000" cy="10287000"/>
  <p:notesSz cx="6858000" cy="9144000"/>
  <p:embeddedFontLst>
    <p:embeddedFont>
      <p:font typeface="Segoe UI" panose="020B0502040204020203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12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424F82-4177-4344-A302-661211BFF93E}" v="116" dt="2024-05-22T07:57:33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594" y="120"/>
      </p:cViewPr>
      <p:guideLst>
        <p:guide orient="horz" pos="21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phie Boneß" userId="0e501421-e5f5-4b89-961e-457a98f416d8" providerId="ADAL" clId="{54024ADC-0601-42B5-9606-D3EEFEA95A89}"/>
    <pc:docChg chg="custSel modSld">
      <pc:chgData name="Sophie Boneß" userId="0e501421-e5f5-4b89-961e-457a98f416d8" providerId="ADAL" clId="{54024ADC-0601-42B5-9606-D3EEFEA95A89}" dt="2023-11-15T12:46:02.076" v="1" actId="1076"/>
      <pc:docMkLst>
        <pc:docMk/>
      </pc:docMkLst>
      <pc:sldChg chg="modSp mod">
        <pc:chgData name="Sophie Boneß" userId="0e501421-e5f5-4b89-961e-457a98f416d8" providerId="ADAL" clId="{54024ADC-0601-42B5-9606-D3EEFEA95A89}" dt="2023-11-15T12:46:02.076" v="1" actId="1076"/>
        <pc:sldMkLst>
          <pc:docMk/>
          <pc:sldMk cId="4098225425" sldId="264"/>
        </pc:sldMkLst>
        <pc:spChg chg="mod">
          <ac:chgData name="Sophie Boneß" userId="0e501421-e5f5-4b89-961e-457a98f416d8" providerId="ADAL" clId="{54024ADC-0601-42B5-9606-D3EEFEA95A89}" dt="2023-11-15T12:46:02.076" v="1" actId="1076"/>
          <ac:spMkLst>
            <pc:docMk/>
            <pc:sldMk cId="4098225425" sldId="264"/>
            <ac:spMk id="2" creationId="{F685000C-5A06-D04E-F8D1-9717563E127F}"/>
          </ac:spMkLst>
        </pc:spChg>
      </pc:sldChg>
      <pc:sldChg chg="delSp mod">
        <pc:chgData name="Sophie Boneß" userId="0e501421-e5f5-4b89-961e-457a98f416d8" providerId="ADAL" clId="{54024ADC-0601-42B5-9606-D3EEFEA95A89}" dt="2023-06-21T14:54:35.267" v="0" actId="478"/>
        <pc:sldMkLst>
          <pc:docMk/>
          <pc:sldMk cId="2171975845" sldId="274"/>
        </pc:sldMkLst>
        <pc:picChg chg="del">
          <ac:chgData name="Sophie Boneß" userId="0e501421-e5f5-4b89-961e-457a98f416d8" providerId="ADAL" clId="{54024ADC-0601-42B5-9606-D3EEFEA95A89}" dt="2023-06-21T14:54:35.267" v="0" actId="478"/>
          <ac:picMkLst>
            <pc:docMk/>
            <pc:sldMk cId="2171975845" sldId="274"/>
            <ac:picMk id="8" creationId="{6777D9F4-8019-4EC7-828A-C76E3CB2D721}"/>
          </ac:picMkLst>
        </pc:picChg>
      </pc:sldChg>
    </pc:docChg>
  </pc:docChgLst>
  <pc:docChgLst>
    <pc:chgData name="L3S Presentation Laptop GP" userId="1a170610-8145-4c64-a26a-866f5e55cef3" providerId="ADAL" clId="{2889CDA2-A28D-4363-9700-DFB766080800}"/>
    <pc:docChg chg="undo custSel modSld modMainMaster">
      <pc:chgData name="L3S Presentation Laptop GP" userId="1a170610-8145-4c64-a26a-866f5e55cef3" providerId="ADAL" clId="{2889CDA2-A28D-4363-9700-DFB766080800}" dt="2023-06-02T11:54:18.901" v="81" actId="20577"/>
      <pc:docMkLst>
        <pc:docMk/>
      </pc:docMkLst>
      <pc:sldChg chg="delSp mod">
        <pc:chgData name="L3S Presentation Laptop GP" userId="1a170610-8145-4c64-a26a-866f5e55cef3" providerId="ADAL" clId="{2889CDA2-A28D-4363-9700-DFB766080800}" dt="2023-06-02T11:49:41.760" v="13" actId="478"/>
        <pc:sldMkLst>
          <pc:docMk/>
          <pc:sldMk cId="1741278471" sldId="267"/>
        </pc:sldMkLst>
        <pc:spChg chg="del">
          <ac:chgData name="L3S Presentation Laptop GP" userId="1a170610-8145-4c64-a26a-866f5e55cef3" providerId="ADAL" clId="{2889CDA2-A28D-4363-9700-DFB766080800}" dt="2023-06-02T11:49:41.760" v="13" actId="478"/>
          <ac:spMkLst>
            <pc:docMk/>
            <pc:sldMk cId="1741278471" sldId="267"/>
            <ac:spMk id="9" creationId="{2E8CE71F-E842-05D9-32A8-792B12BB24B6}"/>
          </ac:spMkLst>
        </pc:spChg>
      </pc:sldChg>
      <pc:sldMasterChg chg="modSp mod modSldLayout">
        <pc:chgData name="L3S Presentation Laptop GP" userId="1a170610-8145-4c64-a26a-866f5e55cef3" providerId="ADAL" clId="{2889CDA2-A28D-4363-9700-DFB766080800}" dt="2023-06-02T11:54:18.901" v="81" actId="20577"/>
        <pc:sldMasterMkLst>
          <pc:docMk/>
          <pc:sldMasterMk cId="0" sldId="2147483648"/>
        </pc:sldMasterMkLst>
        <pc:spChg chg="mod">
          <ac:chgData name="L3S Presentation Laptop GP" userId="1a170610-8145-4c64-a26a-866f5e55cef3" providerId="ADAL" clId="{2889CDA2-A28D-4363-9700-DFB766080800}" dt="2023-06-02T11:54:18.901" v="81" actId="20577"/>
          <ac:spMkLst>
            <pc:docMk/>
            <pc:sldMasterMk cId="0" sldId="2147483648"/>
            <ac:spMk id="5" creationId="{0485B957-1845-4578-9817-D043A406A0E7}"/>
          </ac:spMkLst>
        </pc:spChg>
        <pc:sldLayoutChg chg="delSp mod">
          <pc:chgData name="L3S Presentation Laptop GP" userId="1a170610-8145-4c64-a26a-866f5e55cef3" providerId="ADAL" clId="{2889CDA2-A28D-4363-9700-DFB766080800}" dt="2023-06-02T11:48:26.536" v="3" actId="478"/>
          <pc:sldLayoutMkLst>
            <pc:docMk/>
            <pc:sldMasterMk cId="0" sldId="2147483648"/>
            <pc:sldLayoutMk cId="0" sldId="2147483655"/>
          </pc:sldLayoutMkLst>
          <pc:spChg chg="del">
            <ac:chgData name="L3S Presentation Laptop GP" userId="1a170610-8145-4c64-a26a-866f5e55cef3" providerId="ADAL" clId="{2889CDA2-A28D-4363-9700-DFB766080800}" dt="2023-06-02T11:48:26.536" v="3" actId="478"/>
            <ac:spMkLst>
              <pc:docMk/>
              <pc:sldMasterMk cId="0" sldId="2147483648"/>
              <pc:sldLayoutMk cId="0" sldId="2147483655"/>
              <ac:spMk id="12" creationId="{B59000AA-269F-8DBC-DFEA-5D45504A55DF}"/>
            </ac:spMkLst>
          </pc:spChg>
        </pc:sldLayoutChg>
        <pc:sldLayoutChg chg="delSp mod">
          <pc:chgData name="L3S Presentation Laptop GP" userId="1a170610-8145-4c64-a26a-866f5e55cef3" providerId="ADAL" clId="{2889CDA2-A28D-4363-9700-DFB766080800}" dt="2023-06-02T11:48:58.126" v="6" actId="478"/>
          <pc:sldLayoutMkLst>
            <pc:docMk/>
            <pc:sldMasterMk cId="0" sldId="2147483648"/>
            <pc:sldLayoutMk cId="3966480340" sldId="2147483660"/>
          </pc:sldLayoutMkLst>
          <pc:spChg chg="del">
            <ac:chgData name="L3S Presentation Laptop GP" userId="1a170610-8145-4c64-a26a-866f5e55cef3" providerId="ADAL" clId="{2889CDA2-A28D-4363-9700-DFB766080800}" dt="2023-06-02T11:48:58.126" v="6" actId="478"/>
            <ac:spMkLst>
              <pc:docMk/>
              <pc:sldMasterMk cId="0" sldId="2147483648"/>
              <pc:sldLayoutMk cId="3966480340" sldId="2147483660"/>
              <ac:spMk id="2" creationId="{F2C2124F-7D5E-8D60-C042-AE651A46ACF2}"/>
            </ac:spMkLst>
          </pc:spChg>
        </pc:sldLayoutChg>
        <pc:sldLayoutChg chg="delSp mod">
          <pc:chgData name="L3S Presentation Laptop GP" userId="1a170610-8145-4c64-a26a-866f5e55cef3" providerId="ADAL" clId="{2889CDA2-A28D-4363-9700-DFB766080800}" dt="2023-06-02T11:49:03.011" v="7" actId="478"/>
          <pc:sldLayoutMkLst>
            <pc:docMk/>
            <pc:sldMasterMk cId="0" sldId="2147483648"/>
            <pc:sldLayoutMk cId="3495681322" sldId="2147483663"/>
          </pc:sldLayoutMkLst>
          <pc:spChg chg="del">
            <ac:chgData name="L3S Presentation Laptop GP" userId="1a170610-8145-4c64-a26a-866f5e55cef3" providerId="ADAL" clId="{2889CDA2-A28D-4363-9700-DFB766080800}" dt="2023-06-02T11:49:03.011" v="7" actId="478"/>
            <ac:spMkLst>
              <pc:docMk/>
              <pc:sldMasterMk cId="0" sldId="2147483648"/>
              <pc:sldLayoutMk cId="3495681322" sldId="2147483663"/>
              <ac:spMk id="3" creationId="{6C936639-6F5F-18E4-A2FD-B4BDB7C5D241}"/>
            </ac:spMkLst>
          </pc:spChg>
        </pc:sldLayoutChg>
        <pc:sldLayoutChg chg="delSp mod">
          <pc:chgData name="L3S Presentation Laptop GP" userId="1a170610-8145-4c64-a26a-866f5e55cef3" providerId="ADAL" clId="{2889CDA2-A28D-4363-9700-DFB766080800}" dt="2023-06-02T11:49:07.334" v="8" actId="478"/>
          <pc:sldLayoutMkLst>
            <pc:docMk/>
            <pc:sldMasterMk cId="0" sldId="2147483648"/>
            <pc:sldLayoutMk cId="3840173537" sldId="2147483664"/>
          </pc:sldLayoutMkLst>
          <pc:spChg chg="del">
            <ac:chgData name="L3S Presentation Laptop GP" userId="1a170610-8145-4c64-a26a-866f5e55cef3" providerId="ADAL" clId="{2889CDA2-A28D-4363-9700-DFB766080800}" dt="2023-06-02T11:49:07.334" v="8" actId="478"/>
            <ac:spMkLst>
              <pc:docMk/>
              <pc:sldMasterMk cId="0" sldId="2147483648"/>
              <pc:sldLayoutMk cId="3840173537" sldId="2147483664"/>
              <ac:spMk id="2" creationId="{9733F31B-AE3E-B8B9-DB6F-17342843BD9F}"/>
            </ac:spMkLst>
          </pc:spChg>
        </pc:sldLayoutChg>
        <pc:sldLayoutChg chg="delSp mod">
          <pc:chgData name="L3S Presentation Laptop GP" userId="1a170610-8145-4c64-a26a-866f5e55cef3" providerId="ADAL" clId="{2889CDA2-A28D-4363-9700-DFB766080800}" dt="2023-06-02T11:49:15.352" v="10" actId="478"/>
          <pc:sldLayoutMkLst>
            <pc:docMk/>
            <pc:sldMasterMk cId="0" sldId="2147483648"/>
            <pc:sldLayoutMk cId="4080961178" sldId="2147483665"/>
          </pc:sldLayoutMkLst>
          <pc:spChg chg="del">
            <ac:chgData name="L3S Presentation Laptop GP" userId="1a170610-8145-4c64-a26a-866f5e55cef3" providerId="ADAL" clId="{2889CDA2-A28D-4363-9700-DFB766080800}" dt="2023-06-02T11:49:15.352" v="10" actId="478"/>
            <ac:spMkLst>
              <pc:docMk/>
              <pc:sldMasterMk cId="0" sldId="2147483648"/>
              <pc:sldLayoutMk cId="4080961178" sldId="2147483665"/>
              <ac:spMk id="3" creationId="{C15D49EF-6400-D7DE-4A43-F548273BB9F5}"/>
            </ac:spMkLst>
          </pc:spChg>
        </pc:sldLayoutChg>
        <pc:sldLayoutChg chg="delSp mod">
          <pc:chgData name="L3S Presentation Laptop GP" userId="1a170610-8145-4c64-a26a-866f5e55cef3" providerId="ADAL" clId="{2889CDA2-A28D-4363-9700-DFB766080800}" dt="2023-06-02T11:49:19.430" v="11" actId="478"/>
          <pc:sldLayoutMkLst>
            <pc:docMk/>
            <pc:sldMasterMk cId="0" sldId="2147483648"/>
            <pc:sldLayoutMk cId="1216418677" sldId="2147483666"/>
          </pc:sldLayoutMkLst>
          <pc:spChg chg="del">
            <ac:chgData name="L3S Presentation Laptop GP" userId="1a170610-8145-4c64-a26a-866f5e55cef3" providerId="ADAL" clId="{2889CDA2-A28D-4363-9700-DFB766080800}" dt="2023-06-02T11:49:19.430" v="11" actId="478"/>
            <ac:spMkLst>
              <pc:docMk/>
              <pc:sldMasterMk cId="0" sldId="2147483648"/>
              <pc:sldLayoutMk cId="1216418677" sldId="2147483666"/>
              <ac:spMk id="3" creationId="{160F7EE1-CEF4-CBDD-BF44-B30361FE2887}"/>
            </ac:spMkLst>
          </pc:spChg>
        </pc:sldLayoutChg>
        <pc:sldLayoutChg chg="delSp modSp mod">
          <pc:chgData name="L3S Presentation Laptop GP" userId="1a170610-8145-4c64-a26a-866f5e55cef3" providerId="ADAL" clId="{2889CDA2-A28D-4363-9700-DFB766080800}" dt="2023-06-02T11:48:53.628" v="5" actId="478"/>
          <pc:sldLayoutMkLst>
            <pc:docMk/>
            <pc:sldMasterMk cId="0" sldId="2147483648"/>
            <pc:sldLayoutMk cId="857935057" sldId="2147483667"/>
          </pc:sldLayoutMkLst>
          <pc:spChg chg="del mod">
            <ac:chgData name="L3S Presentation Laptop GP" userId="1a170610-8145-4c64-a26a-866f5e55cef3" providerId="ADAL" clId="{2889CDA2-A28D-4363-9700-DFB766080800}" dt="2023-06-02T11:48:53.628" v="5" actId="478"/>
            <ac:spMkLst>
              <pc:docMk/>
              <pc:sldMasterMk cId="0" sldId="2147483648"/>
              <pc:sldLayoutMk cId="857935057" sldId="2147483667"/>
              <ac:spMk id="2" creationId="{BE36460F-CE8F-298B-BE6F-AB4643DD6581}"/>
            </ac:spMkLst>
          </pc:spChg>
        </pc:sldLayoutChg>
        <pc:sldLayoutChg chg="delSp mod">
          <pc:chgData name="L3S Presentation Laptop GP" userId="1a170610-8145-4c64-a26a-866f5e55cef3" providerId="ADAL" clId="{2889CDA2-A28D-4363-9700-DFB766080800}" dt="2023-06-02T11:49:22.987" v="12" actId="478"/>
          <pc:sldLayoutMkLst>
            <pc:docMk/>
            <pc:sldMasterMk cId="0" sldId="2147483648"/>
            <pc:sldLayoutMk cId="52314404" sldId="2147483673"/>
          </pc:sldLayoutMkLst>
          <pc:spChg chg="del">
            <ac:chgData name="L3S Presentation Laptop GP" userId="1a170610-8145-4c64-a26a-866f5e55cef3" providerId="ADAL" clId="{2889CDA2-A28D-4363-9700-DFB766080800}" dt="2023-06-02T11:49:22.987" v="12" actId="478"/>
            <ac:spMkLst>
              <pc:docMk/>
              <pc:sldMasterMk cId="0" sldId="2147483648"/>
              <pc:sldLayoutMk cId="52314404" sldId="2147483673"/>
              <ac:spMk id="3" creationId="{D299260F-C6D9-9FA0-B8C3-E48F8584DF83}"/>
            </ac:spMkLst>
          </pc:spChg>
        </pc:sldLayoutChg>
        <pc:sldLayoutChg chg="delSp mod">
          <pc:chgData name="L3S Presentation Laptop GP" userId="1a170610-8145-4c64-a26a-866f5e55cef3" providerId="ADAL" clId="{2889CDA2-A28D-4363-9700-DFB766080800}" dt="2023-06-02T11:49:10.807" v="9" actId="478"/>
          <pc:sldLayoutMkLst>
            <pc:docMk/>
            <pc:sldMasterMk cId="0" sldId="2147483648"/>
            <pc:sldLayoutMk cId="3104159488" sldId="2147483686"/>
          </pc:sldLayoutMkLst>
          <pc:spChg chg="del">
            <ac:chgData name="L3S Presentation Laptop GP" userId="1a170610-8145-4c64-a26a-866f5e55cef3" providerId="ADAL" clId="{2889CDA2-A28D-4363-9700-DFB766080800}" dt="2023-06-02T11:49:10.807" v="9" actId="478"/>
            <ac:spMkLst>
              <pc:docMk/>
              <pc:sldMasterMk cId="0" sldId="2147483648"/>
              <pc:sldLayoutMk cId="3104159488" sldId="2147483686"/>
              <ac:spMk id="3" creationId="{1C740DA9-B38D-57C5-867C-988964852A89}"/>
            </ac:spMkLst>
          </pc:spChg>
        </pc:sldLayoutChg>
      </pc:sldMasterChg>
    </pc:docChg>
  </pc:docChgLst>
  <pc:docChgLst>
    <pc:chgData name="Annika  Schumann" userId="d2aff3d3-e993-4c22-9f20-30bb053bf79a" providerId="ADAL" clId="{D4849846-CA96-439D-9AE2-3478389FAE97}"/>
    <pc:docChg chg="undo redo custSel addSld delSld modSld sldOrd modMainMaster">
      <pc:chgData name="Annika  Schumann" userId="d2aff3d3-e993-4c22-9f20-30bb053bf79a" providerId="ADAL" clId="{D4849846-CA96-439D-9AE2-3478389FAE97}" dt="2023-07-17T08:59:33.419" v="1981" actId="20577"/>
      <pc:docMkLst>
        <pc:docMk/>
      </pc:docMkLst>
      <pc:sldChg chg="modSp mod">
        <pc:chgData name="Annika  Schumann" userId="d2aff3d3-e993-4c22-9f20-30bb053bf79a" providerId="ADAL" clId="{D4849846-CA96-439D-9AE2-3478389FAE97}" dt="2023-06-05T06:26:13.266" v="165" actId="20577"/>
        <pc:sldMkLst>
          <pc:docMk/>
          <pc:sldMk cId="4098225425" sldId="264"/>
        </pc:sldMkLst>
        <pc:spChg chg="mod">
          <ac:chgData name="Annika  Schumann" userId="d2aff3d3-e993-4c22-9f20-30bb053bf79a" providerId="ADAL" clId="{D4849846-CA96-439D-9AE2-3478389FAE97}" dt="2023-06-05T06:26:13.266" v="165" actId="20577"/>
          <ac:spMkLst>
            <pc:docMk/>
            <pc:sldMk cId="4098225425" sldId="264"/>
            <ac:spMk id="3" creationId="{0974C496-2ACB-B3D6-EB7F-C0661FD31E5E}"/>
          </ac:spMkLst>
        </pc:spChg>
      </pc:sldChg>
      <pc:sldChg chg="addSp delSp modSp mod chgLayout">
        <pc:chgData name="Annika  Schumann" userId="d2aff3d3-e993-4c22-9f20-30bb053bf79a" providerId="ADAL" clId="{D4849846-CA96-439D-9AE2-3478389FAE97}" dt="2023-06-09T07:42:11.777" v="211" actId="700"/>
        <pc:sldMkLst>
          <pc:docMk/>
          <pc:sldMk cId="2371748534" sldId="265"/>
        </pc:sldMkLst>
        <pc:spChg chg="del">
          <ac:chgData name="Annika  Schumann" userId="d2aff3d3-e993-4c22-9f20-30bb053bf79a" providerId="ADAL" clId="{D4849846-CA96-439D-9AE2-3478389FAE97}" dt="2023-06-09T07:42:11.777" v="211" actId="700"/>
          <ac:spMkLst>
            <pc:docMk/>
            <pc:sldMk cId="2371748534" sldId="265"/>
            <ac:spMk id="2" creationId="{B7483570-0D4F-FA5B-504E-D5137FF708C4}"/>
          </ac:spMkLst>
        </pc:spChg>
        <pc:spChg chg="del">
          <ac:chgData name="Annika  Schumann" userId="d2aff3d3-e993-4c22-9f20-30bb053bf79a" providerId="ADAL" clId="{D4849846-CA96-439D-9AE2-3478389FAE97}" dt="2023-06-09T07:42:11.777" v="211" actId="700"/>
          <ac:spMkLst>
            <pc:docMk/>
            <pc:sldMk cId="2371748534" sldId="265"/>
            <ac:spMk id="3" creationId="{892743D5-247C-864A-D232-ADBDFB129EEB}"/>
          </ac:spMkLst>
        </pc:spChg>
        <pc:spChg chg="add mod ord">
          <ac:chgData name="Annika  Schumann" userId="d2aff3d3-e993-4c22-9f20-30bb053bf79a" providerId="ADAL" clId="{D4849846-CA96-439D-9AE2-3478389FAE97}" dt="2023-06-09T07:42:11.777" v="211" actId="700"/>
          <ac:spMkLst>
            <pc:docMk/>
            <pc:sldMk cId="2371748534" sldId="265"/>
            <ac:spMk id="4" creationId="{3B54FF8E-A671-7533-0414-602F0D11FA00}"/>
          </ac:spMkLst>
        </pc:spChg>
        <pc:spChg chg="add mod ord">
          <ac:chgData name="Annika  Schumann" userId="d2aff3d3-e993-4c22-9f20-30bb053bf79a" providerId="ADAL" clId="{D4849846-CA96-439D-9AE2-3478389FAE97}" dt="2023-06-09T07:42:11.777" v="211" actId="700"/>
          <ac:spMkLst>
            <pc:docMk/>
            <pc:sldMk cId="2371748534" sldId="265"/>
            <ac:spMk id="5" creationId="{3B1C3B60-9FD6-DB8A-8E7A-FB6F63BB572C}"/>
          </ac:spMkLst>
        </pc:spChg>
      </pc:sldChg>
      <pc:sldChg chg="del">
        <pc:chgData name="Annika  Schumann" userId="d2aff3d3-e993-4c22-9f20-30bb053bf79a" providerId="ADAL" clId="{D4849846-CA96-439D-9AE2-3478389FAE97}" dt="2023-06-09T07:42:03.286" v="210" actId="47"/>
        <pc:sldMkLst>
          <pc:docMk/>
          <pc:sldMk cId="725961005" sldId="266"/>
        </pc:sldMkLst>
      </pc:sldChg>
      <pc:sldChg chg="del">
        <pc:chgData name="Annika  Schumann" userId="d2aff3d3-e993-4c22-9f20-30bb053bf79a" providerId="ADAL" clId="{D4849846-CA96-439D-9AE2-3478389FAE97}" dt="2023-06-05T06:23:33.358" v="1" actId="47"/>
        <pc:sldMkLst>
          <pc:docMk/>
          <pc:sldMk cId="1741278471" sldId="267"/>
        </pc:sldMkLst>
      </pc:sldChg>
      <pc:sldChg chg="addSp delSp modSp new del mod ord modClrScheme chgLayout">
        <pc:chgData name="Annika  Schumann" userId="d2aff3d3-e993-4c22-9f20-30bb053bf79a" providerId="ADAL" clId="{D4849846-CA96-439D-9AE2-3478389FAE97}" dt="2023-06-09T08:39:32.895" v="1880" actId="47"/>
        <pc:sldMkLst>
          <pc:docMk/>
          <pc:sldMk cId="3928211690" sldId="267"/>
        </pc:sldMkLst>
        <pc:spChg chg="del mod ord">
          <ac:chgData name="Annika  Schumann" userId="d2aff3d3-e993-4c22-9f20-30bb053bf79a" providerId="ADAL" clId="{D4849846-CA96-439D-9AE2-3478389FAE97}" dt="2023-06-08T10:14:45.259" v="206" actId="700"/>
          <ac:spMkLst>
            <pc:docMk/>
            <pc:sldMk cId="3928211690" sldId="267"/>
            <ac:spMk id="2" creationId="{4A196D28-64E0-6D45-581E-CDC14B1E1484}"/>
          </ac:spMkLst>
        </pc:spChg>
        <pc:spChg chg="add mod ord">
          <ac:chgData name="Annika  Schumann" userId="d2aff3d3-e993-4c22-9f20-30bb053bf79a" providerId="ADAL" clId="{D4849846-CA96-439D-9AE2-3478389FAE97}" dt="2023-06-09T08:13:24.318" v="1140" actId="403"/>
          <ac:spMkLst>
            <pc:docMk/>
            <pc:sldMk cId="3928211690" sldId="267"/>
            <ac:spMk id="2" creationId="{64B3C03D-601B-7D7B-3CC0-ADCF9CDCB2F9}"/>
          </ac:spMkLst>
        </pc:spChg>
        <pc:spChg chg="add mod ord">
          <ac:chgData name="Annika  Schumann" userId="d2aff3d3-e993-4c22-9f20-30bb053bf79a" providerId="ADAL" clId="{D4849846-CA96-439D-9AE2-3478389FAE97}" dt="2023-06-09T08:14:26.342" v="1149" actId="20577"/>
          <ac:spMkLst>
            <pc:docMk/>
            <pc:sldMk cId="3928211690" sldId="267"/>
            <ac:spMk id="3" creationId="{607390DA-8722-4C72-70CC-6808902CAEA1}"/>
          </ac:spMkLst>
        </pc:spChg>
        <pc:spChg chg="del mod ord">
          <ac:chgData name="Annika  Schumann" userId="d2aff3d3-e993-4c22-9f20-30bb053bf79a" providerId="ADAL" clId="{D4849846-CA96-439D-9AE2-3478389FAE97}" dt="2023-06-08T10:14:45.259" v="206" actId="700"/>
          <ac:spMkLst>
            <pc:docMk/>
            <pc:sldMk cId="3928211690" sldId="267"/>
            <ac:spMk id="3" creationId="{FD02A9E3-EF56-16A4-CE93-DA29E5DFA878}"/>
          </ac:spMkLst>
        </pc:spChg>
        <pc:spChg chg="mod ord">
          <ac:chgData name="Annika  Schumann" userId="d2aff3d3-e993-4c22-9f20-30bb053bf79a" providerId="ADAL" clId="{D4849846-CA96-439D-9AE2-3478389FAE97}" dt="2023-06-09T07:55:19.863" v="805" actId="700"/>
          <ac:spMkLst>
            <pc:docMk/>
            <pc:sldMk cId="3928211690" sldId="267"/>
            <ac:spMk id="4" creationId="{4B803423-04EC-AB94-B2C8-3324A255AC47}"/>
          </ac:spMkLst>
        </pc:spChg>
        <pc:spChg chg="add del mod ord">
          <ac:chgData name="Annika  Schumann" userId="d2aff3d3-e993-4c22-9f20-30bb053bf79a" providerId="ADAL" clId="{D4849846-CA96-439D-9AE2-3478389FAE97}" dt="2023-06-09T07:55:19.863" v="805" actId="700"/>
          <ac:spMkLst>
            <pc:docMk/>
            <pc:sldMk cId="3928211690" sldId="267"/>
            <ac:spMk id="5" creationId="{2D9772A8-CF37-65D2-D01F-4C3774ADBE86}"/>
          </ac:spMkLst>
        </pc:spChg>
        <pc:spChg chg="add del mod ord">
          <ac:chgData name="Annika  Schumann" userId="d2aff3d3-e993-4c22-9f20-30bb053bf79a" providerId="ADAL" clId="{D4849846-CA96-439D-9AE2-3478389FAE97}" dt="2023-06-09T07:55:19.863" v="805" actId="700"/>
          <ac:spMkLst>
            <pc:docMk/>
            <pc:sldMk cId="3928211690" sldId="267"/>
            <ac:spMk id="6" creationId="{CD517B3D-59EF-0D26-B1FF-CBD09A4A11B7}"/>
          </ac:spMkLst>
        </pc:spChg>
      </pc:sldChg>
      <pc:sldChg chg="del">
        <pc:chgData name="Annika  Schumann" userId="d2aff3d3-e993-4c22-9f20-30bb053bf79a" providerId="ADAL" clId="{D4849846-CA96-439D-9AE2-3478389FAE97}" dt="2023-06-05T06:23:27.686" v="0" actId="47"/>
        <pc:sldMkLst>
          <pc:docMk/>
          <pc:sldMk cId="3464532655" sldId="268"/>
        </pc:sldMkLst>
      </pc:sldChg>
      <pc:sldChg chg="modSp new del mod">
        <pc:chgData name="Annika  Schumann" userId="d2aff3d3-e993-4c22-9f20-30bb053bf79a" providerId="ADAL" clId="{D4849846-CA96-439D-9AE2-3478389FAE97}" dt="2023-06-09T07:55:15.910" v="804" actId="47"/>
        <pc:sldMkLst>
          <pc:docMk/>
          <pc:sldMk cId="3700983496" sldId="268"/>
        </pc:sldMkLst>
        <pc:spChg chg="mod">
          <ac:chgData name="Annika  Schumann" userId="d2aff3d3-e993-4c22-9f20-30bb053bf79a" providerId="ADAL" clId="{D4849846-CA96-439D-9AE2-3478389FAE97}" dt="2023-06-09T07:45:13.156" v="240" actId="20577"/>
          <ac:spMkLst>
            <pc:docMk/>
            <pc:sldMk cId="3700983496" sldId="268"/>
            <ac:spMk id="2" creationId="{726B5993-1743-FA78-5888-2757D3344139}"/>
          </ac:spMkLst>
        </pc:spChg>
        <pc:spChg chg="mod">
          <ac:chgData name="Annika  Schumann" userId="d2aff3d3-e993-4c22-9f20-30bb053bf79a" providerId="ADAL" clId="{D4849846-CA96-439D-9AE2-3478389FAE97}" dt="2023-06-09T07:47:15.795" v="800" actId="20577"/>
          <ac:spMkLst>
            <pc:docMk/>
            <pc:sldMk cId="3700983496" sldId="268"/>
            <ac:spMk id="3" creationId="{0563416D-B62A-A4B5-3BEB-64B8CBB882CA}"/>
          </ac:spMkLst>
        </pc:spChg>
      </pc:sldChg>
      <pc:sldChg chg="new del ord">
        <pc:chgData name="Annika  Schumann" userId="d2aff3d3-e993-4c22-9f20-30bb053bf79a" providerId="ADAL" clId="{D4849846-CA96-439D-9AE2-3478389FAE97}" dt="2023-06-09T08:40:09.703" v="1884" actId="47"/>
        <pc:sldMkLst>
          <pc:docMk/>
          <pc:sldMk cId="3881608379" sldId="269"/>
        </pc:sldMkLst>
      </pc:sldChg>
      <pc:sldChg chg="new ord">
        <pc:chgData name="Annika  Schumann" userId="d2aff3d3-e993-4c22-9f20-30bb053bf79a" providerId="ADAL" clId="{D4849846-CA96-439D-9AE2-3478389FAE97}" dt="2023-06-09T08:39:39.002" v="1883"/>
        <pc:sldMkLst>
          <pc:docMk/>
          <pc:sldMk cId="696989091" sldId="270"/>
        </pc:sldMkLst>
      </pc:sldChg>
      <pc:sldChg chg="new del">
        <pc:chgData name="Annika  Schumann" userId="d2aff3d3-e993-4c22-9f20-30bb053bf79a" providerId="ADAL" clId="{D4849846-CA96-439D-9AE2-3478389FAE97}" dt="2023-07-17T05:36:25.143" v="1967" actId="47"/>
        <pc:sldMkLst>
          <pc:docMk/>
          <pc:sldMk cId="886957966" sldId="271"/>
        </pc:sldMkLst>
      </pc:sldChg>
      <pc:sldChg chg="new">
        <pc:chgData name="Annika  Schumann" userId="d2aff3d3-e993-4c22-9f20-30bb053bf79a" providerId="ADAL" clId="{D4849846-CA96-439D-9AE2-3478389FAE97}" dt="2023-06-09T08:40:12.688" v="1885" actId="680"/>
        <pc:sldMkLst>
          <pc:docMk/>
          <pc:sldMk cId="1408333050" sldId="272"/>
        </pc:sldMkLst>
      </pc:sldChg>
      <pc:sldChg chg="del">
        <pc:chgData name="Annika  Schumann" userId="d2aff3d3-e993-4c22-9f20-30bb053bf79a" providerId="ADAL" clId="{D4849846-CA96-439D-9AE2-3478389FAE97}" dt="2023-07-17T05:36:25.961" v="1968" actId="47"/>
        <pc:sldMkLst>
          <pc:docMk/>
          <pc:sldMk cId="2706297287" sldId="273"/>
        </pc:sldMkLst>
      </pc:sldChg>
      <pc:sldChg chg="new del">
        <pc:chgData name="Annika  Schumann" userId="d2aff3d3-e993-4c22-9f20-30bb053bf79a" providerId="ADAL" clId="{D4849846-CA96-439D-9AE2-3478389FAE97}" dt="2023-06-09T08:40:23.918" v="1887" actId="47"/>
        <pc:sldMkLst>
          <pc:docMk/>
          <pc:sldMk cId="3952045458" sldId="273"/>
        </pc:sldMkLst>
      </pc:sldChg>
      <pc:sldChg chg="del">
        <pc:chgData name="Annika  Schumann" userId="d2aff3d3-e993-4c22-9f20-30bb053bf79a" providerId="ADAL" clId="{D4849846-CA96-439D-9AE2-3478389FAE97}" dt="2023-07-17T05:36:26.778" v="1969" actId="47"/>
        <pc:sldMkLst>
          <pc:docMk/>
          <pc:sldMk cId="2171975845" sldId="274"/>
        </pc:sldMkLst>
      </pc:sldChg>
      <pc:sldChg chg="del">
        <pc:chgData name="Annika  Schumann" userId="d2aff3d3-e993-4c22-9f20-30bb053bf79a" providerId="ADAL" clId="{D4849846-CA96-439D-9AE2-3478389FAE97}" dt="2023-07-17T05:36:27.796" v="1970" actId="47"/>
        <pc:sldMkLst>
          <pc:docMk/>
          <pc:sldMk cId="946080726" sldId="275"/>
        </pc:sldMkLst>
      </pc:sldChg>
      <pc:sldMasterChg chg="addSp delSp modSp mod addSldLayout delSldLayout modSldLayout">
        <pc:chgData name="Annika  Schumann" userId="d2aff3d3-e993-4c22-9f20-30bb053bf79a" providerId="ADAL" clId="{D4849846-CA96-439D-9AE2-3478389FAE97}" dt="2023-07-17T08:59:33.419" v="1981" actId="20577"/>
        <pc:sldMasterMkLst>
          <pc:docMk/>
          <pc:sldMasterMk cId="0" sldId="2147483648"/>
        </pc:sldMasterMkLst>
        <pc:spChg chg="add del mod">
          <ac:chgData name="Annika  Schumann" userId="d2aff3d3-e993-4c22-9f20-30bb053bf79a" providerId="ADAL" clId="{D4849846-CA96-439D-9AE2-3478389FAE97}" dt="2023-06-09T08:01:22.572" v="851" actId="478"/>
          <ac:spMkLst>
            <pc:docMk/>
            <pc:sldMasterMk cId="0" sldId="2147483648"/>
            <ac:spMk id="2" creationId="{5DF19F61-FF7B-CE4D-7191-B3A9FE3D816C}"/>
          </ac:spMkLst>
        </pc:spChg>
        <pc:spChg chg="add del mod">
          <ac:chgData name="Annika  Schumann" userId="d2aff3d3-e993-4c22-9f20-30bb053bf79a" providerId="ADAL" clId="{D4849846-CA96-439D-9AE2-3478389FAE97}" dt="2023-06-09T08:05:51.082" v="953" actId="478"/>
          <ac:spMkLst>
            <pc:docMk/>
            <pc:sldMasterMk cId="0" sldId="2147483648"/>
            <ac:spMk id="3" creationId="{A9A41C29-6634-5A0D-2484-1AA34C403C92}"/>
          </ac:spMkLst>
        </pc:spChg>
        <pc:spChg chg="add del mod">
          <ac:chgData name="Annika  Schumann" userId="d2aff3d3-e993-4c22-9f20-30bb053bf79a" providerId="ADAL" clId="{D4849846-CA96-439D-9AE2-3478389FAE97}" dt="2023-06-09T08:34:39.089" v="1798" actId="478"/>
          <ac:spMkLst>
            <pc:docMk/>
            <pc:sldMasterMk cId="0" sldId="2147483648"/>
            <ac:spMk id="4" creationId="{688888EF-7942-C4E6-255C-6248433E04BA}"/>
          </ac:spMkLst>
        </pc:spChg>
        <pc:spChg chg="mod">
          <ac:chgData name="Annika  Schumann" userId="d2aff3d3-e993-4c22-9f20-30bb053bf79a" providerId="ADAL" clId="{D4849846-CA96-439D-9AE2-3478389FAE97}" dt="2023-07-17T08:59:33.419" v="1981" actId="20577"/>
          <ac:spMkLst>
            <pc:docMk/>
            <pc:sldMasterMk cId="0" sldId="2147483648"/>
            <ac:spMk id="5" creationId="{0485B957-1845-4578-9817-D043A406A0E7}"/>
          </ac:spMkLst>
        </pc:spChg>
        <pc:spChg chg="mod">
          <ac:chgData name="Annika  Schumann" userId="d2aff3d3-e993-4c22-9f20-30bb053bf79a" providerId="ADAL" clId="{D4849846-CA96-439D-9AE2-3478389FAE97}" dt="2023-07-17T05:36:10.627" v="1966" actId="34135"/>
          <ac:spMkLst>
            <pc:docMk/>
            <pc:sldMasterMk cId="0" sldId="2147483648"/>
            <ac:spMk id="11" creationId="{0478949C-8547-374C-52A1-D881D461BF8E}"/>
          </ac:spMkLst>
        </pc:spChg>
        <pc:spChg chg="mod">
          <ac:chgData name="Annika  Schumann" userId="d2aff3d3-e993-4c22-9f20-30bb053bf79a" providerId="ADAL" clId="{D4849846-CA96-439D-9AE2-3478389FAE97}" dt="2023-06-09T08:02:56.273" v="864" actId="34135"/>
          <ac:spMkLst>
            <pc:docMk/>
            <pc:sldMasterMk cId="0" sldId="2147483648"/>
            <ac:spMk id="14" creationId="{01C52BFE-7429-47A3-2B92-C856CD32BC02}"/>
          </ac:spMkLst>
        </pc:spChg>
        <pc:sldLayoutChg chg="addSp delSp modSp mod">
          <pc:chgData name="Annika  Schumann" userId="d2aff3d3-e993-4c22-9f20-30bb053bf79a" providerId="ADAL" clId="{D4849846-CA96-439D-9AE2-3478389FAE97}" dt="2023-06-09T08:34:54.087" v="1800"/>
          <pc:sldLayoutMkLst>
            <pc:docMk/>
            <pc:sldMasterMk cId="0" sldId="2147483648"/>
            <pc:sldLayoutMk cId="0" sldId="2147483655"/>
          </pc:sldLayoutMkLst>
          <pc:spChg chg="add mod">
            <ac:chgData name="Annika  Schumann" userId="d2aff3d3-e993-4c22-9f20-30bb053bf79a" providerId="ADAL" clId="{D4849846-CA96-439D-9AE2-3478389FAE97}" dt="2023-06-09T08:34:54.087" v="1800"/>
            <ac:spMkLst>
              <pc:docMk/>
              <pc:sldMasterMk cId="0" sldId="2147483648"/>
              <pc:sldLayoutMk cId="0" sldId="2147483655"/>
              <ac:spMk id="2" creationId="{0F422369-166D-80C1-40B5-1F5DDFCF00DE}"/>
            </ac:spMkLst>
          </pc:spChg>
          <pc:spChg chg="del">
            <ac:chgData name="Annika  Schumann" userId="d2aff3d3-e993-4c22-9f20-30bb053bf79a" providerId="ADAL" clId="{D4849846-CA96-439D-9AE2-3478389FAE97}" dt="2023-06-09T08:34:53.850" v="1799" actId="478"/>
            <ac:spMkLst>
              <pc:docMk/>
              <pc:sldMasterMk cId="0" sldId="2147483648"/>
              <pc:sldLayoutMk cId="0" sldId="2147483655"/>
              <ac:spMk id="10" creationId="{F7F35E69-B2C6-A9DE-7F2F-6F5458B90E21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8:35:56.792" v="1812" actId="478"/>
          <pc:sldLayoutMkLst>
            <pc:docMk/>
            <pc:sldMasterMk cId="0" sldId="2147483648"/>
            <pc:sldLayoutMk cId="3966480340" sldId="2147483660"/>
          </pc:sldLayoutMkLst>
          <pc:spChg chg="add mod">
            <ac:chgData name="Annika  Schumann" userId="d2aff3d3-e993-4c22-9f20-30bb053bf79a" providerId="ADAL" clId="{D4849846-CA96-439D-9AE2-3478389FAE97}" dt="2023-06-09T08:35:25.184" v="1805"/>
            <ac:spMkLst>
              <pc:docMk/>
              <pc:sldMasterMk cId="0" sldId="2147483648"/>
              <pc:sldLayoutMk cId="3966480340" sldId="2147483660"/>
              <ac:spMk id="2" creationId="{B573AD53-6F93-A4C8-D44C-91AAC0BA4F48}"/>
            </ac:spMkLst>
          </pc:spChg>
          <pc:spChg chg="add del mod">
            <ac:chgData name="Annika  Schumann" userId="d2aff3d3-e993-4c22-9f20-30bb053bf79a" providerId="ADAL" clId="{D4849846-CA96-439D-9AE2-3478389FAE97}" dt="2023-06-09T08:35:56.792" v="1812" actId="478"/>
            <ac:spMkLst>
              <pc:docMk/>
              <pc:sldMasterMk cId="0" sldId="2147483648"/>
              <pc:sldLayoutMk cId="3966480340" sldId="2147483660"/>
              <ac:spMk id="3" creationId="{CA07E162-7510-CFC4-A0BD-DB0799F72780}"/>
            </ac:spMkLst>
          </pc:spChg>
          <pc:spChg chg="mod">
            <ac:chgData name="Annika  Schumann" userId="d2aff3d3-e993-4c22-9f20-30bb053bf79a" providerId="ADAL" clId="{D4849846-CA96-439D-9AE2-3478389FAE97}" dt="2023-06-09T08:35:53.707" v="1811" actId="14100"/>
            <ac:spMkLst>
              <pc:docMk/>
              <pc:sldMasterMk cId="0" sldId="2147483648"/>
              <pc:sldLayoutMk cId="3966480340" sldId="2147483660"/>
              <ac:spMk id="5" creationId="{97E2D1C2-7449-5C5A-4298-16E79E529BCF}"/>
            </ac:spMkLst>
          </pc:spChg>
          <pc:spChg chg="mod">
            <ac:chgData name="Annika  Schumann" userId="d2aff3d3-e993-4c22-9f20-30bb053bf79a" providerId="ADAL" clId="{D4849846-CA96-439D-9AE2-3478389FAE97}" dt="2023-06-09T08:35:53.707" v="1811" actId="14100"/>
            <ac:spMkLst>
              <pc:docMk/>
              <pc:sldMasterMk cId="0" sldId="2147483648"/>
              <pc:sldLayoutMk cId="3966480340" sldId="2147483660"/>
              <ac:spMk id="6" creationId="{08DED02B-1E42-54ED-C33F-D27B32444B4E}"/>
            </ac:spMkLst>
          </pc:spChg>
          <pc:spChg chg="del">
            <ac:chgData name="Annika  Schumann" userId="d2aff3d3-e993-4c22-9f20-30bb053bf79a" providerId="ADAL" clId="{D4849846-CA96-439D-9AE2-3478389FAE97}" dt="2023-06-09T08:35:24.969" v="1804" actId="478"/>
            <ac:spMkLst>
              <pc:docMk/>
              <pc:sldMasterMk cId="0" sldId="2147483648"/>
              <pc:sldLayoutMk cId="3966480340" sldId="2147483660"/>
              <ac:spMk id="8" creationId="{71B83393-628F-4AB0-18FE-F567F879BA57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7:58:12.682" v="832" actId="478"/>
          <pc:sldLayoutMkLst>
            <pc:docMk/>
            <pc:sldMasterMk cId="0" sldId="2147483648"/>
            <pc:sldLayoutMk cId="3777183617" sldId="2147483661"/>
          </pc:sldLayoutMkLst>
          <pc:spChg chg="add del mod">
            <ac:chgData name="Annika  Schumann" userId="d2aff3d3-e993-4c22-9f20-30bb053bf79a" providerId="ADAL" clId="{D4849846-CA96-439D-9AE2-3478389FAE97}" dt="2023-06-09T07:58:12.682" v="832" actId="478"/>
            <ac:spMkLst>
              <pc:docMk/>
              <pc:sldMasterMk cId="0" sldId="2147483648"/>
              <pc:sldLayoutMk cId="3777183617" sldId="2147483661"/>
              <ac:spMk id="2" creationId="{E4C8A59C-30ED-7374-84C7-23B8EB709DD3}"/>
            </ac:spMkLst>
          </pc:spChg>
          <pc:spChg chg="mod">
            <ac:chgData name="Annika  Schumann" userId="d2aff3d3-e993-4c22-9f20-30bb053bf79a" providerId="ADAL" clId="{D4849846-CA96-439D-9AE2-3478389FAE97}" dt="2023-06-09T07:57:50.163" v="828" actId="1037"/>
            <ac:spMkLst>
              <pc:docMk/>
              <pc:sldMasterMk cId="0" sldId="2147483648"/>
              <pc:sldLayoutMk cId="3777183617" sldId="2147483661"/>
              <ac:spMk id="16" creationId="{F8934985-8EBF-6B24-E71A-664AEA0F0702}"/>
            </ac:spMkLst>
          </pc:spChg>
          <pc:spChg chg="mod">
            <ac:chgData name="Annika  Schumann" userId="d2aff3d3-e993-4c22-9f20-30bb053bf79a" providerId="ADAL" clId="{D4849846-CA96-439D-9AE2-3478389FAE97}" dt="2023-06-09T07:57:50.163" v="828" actId="1037"/>
            <ac:spMkLst>
              <pc:docMk/>
              <pc:sldMasterMk cId="0" sldId="2147483648"/>
              <pc:sldLayoutMk cId="3777183617" sldId="2147483661"/>
              <ac:spMk id="20" creationId="{720E441F-3729-0CCC-391E-6B46860F9E10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8:36:08.880" v="1817" actId="478"/>
          <pc:sldLayoutMkLst>
            <pc:docMk/>
            <pc:sldMasterMk cId="0" sldId="2147483648"/>
            <pc:sldLayoutMk cId="3495681322" sldId="2147483663"/>
          </pc:sldLayoutMkLst>
          <pc:spChg chg="mod">
            <ac:chgData name="Annika  Schumann" userId="d2aff3d3-e993-4c22-9f20-30bb053bf79a" providerId="ADAL" clId="{D4849846-CA96-439D-9AE2-3478389FAE97}" dt="2023-06-09T08:36:07.890" v="1816" actId="14100"/>
            <ac:spMkLst>
              <pc:docMk/>
              <pc:sldMasterMk cId="0" sldId="2147483648"/>
              <pc:sldLayoutMk cId="3495681322" sldId="2147483663"/>
              <ac:spMk id="2" creationId="{44802FE4-7C6F-9A5E-186D-76292A43EE3D}"/>
            </ac:spMkLst>
          </pc:spChg>
          <pc:spChg chg="add del mod">
            <ac:chgData name="Annika  Schumann" userId="d2aff3d3-e993-4c22-9f20-30bb053bf79a" providerId="ADAL" clId="{D4849846-CA96-439D-9AE2-3478389FAE97}" dt="2023-06-09T08:36:08.880" v="1817" actId="478"/>
            <ac:spMkLst>
              <pc:docMk/>
              <pc:sldMasterMk cId="0" sldId="2147483648"/>
              <pc:sldLayoutMk cId="3495681322" sldId="2147483663"/>
              <ac:spMk id="3" creationId="{D2F6C835-1ACB-E0B2-AC15-57A169C9EBEE}"/>
            </ac:spMkLst>
          </pc:spChg>
          <pc:spChg chg="mod">
            <ac:chgData name="Annika  Schumann" userId="d2aff3d3-e993-4c22-9f20-30bb053bf79a" providerId="ADAL" clId="{D4849846-CA96-439D-9AE2-3478389FAE97}" dt="2023-06-09T08:36:07.890" v="1816" actId="14100"/>
            <ac:spMkLst>
              <pc:docMk/>
              <pc:sldMasterMk cId="0" sldId="2147483648"/>
              <pc:sldLayoutMk cId="3495681322" sldId="2147483663"/>
              <ac:spMk id="7" creationId="{F4C1CC6A-F6D6-A1F1-07AE-CD088AE149DF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8:36:36.600" v="1825" actId="478"/>
          <pc:sldLayoutMkLst>
            <pc:docMk/>
            <pc:sldMasterMk cId="0" sldId="2147483648"/>
            <pc:sldLayoutMk cId="3840173537" sldId="2147483664"/>
          </pc:sldLayoutMkLst>
          <pc:spChg chg="add del mod">
            <ac:chgData name="Annika  Schumann" userId="d2aff3d3-e993-4c22-9f20-30bb053bf79a" providerId="ADAL" clId="{D4849846-CA96-439D-9AE2-3478389FAE97}" dt="2023-06-09T08:36:36.600" v="1825" actId="478"/>
            <ac:spMkLst>
              <pc:docMk/>
              <pc:sldMasterMk cId="0" sldId="2147483648"/>
              <pc:sldLayoutMk cId="3840173537" sldId="2147483664"/>
              <ac:spMk id="2" creationId="{C4CA53CD-238A-6E75-AB48-D3B9306F28D2}"/>
            </ac:spMkLst>
          </pc:spChg>
          <pc:spChg chg="mod">
            <ac:chgData name="Annika  Schumann" userId="d2aff3d3-e993-4c22-9f20-30bb053bf79a" providerId="ADAL" clId="{D4849846-CA96-439D-9AE2-3478389FAE97}" dt="2023-06-09T08:36:25.235" v="1822" actId="14100"/>
            <ac:spMkLst>
              <pc:docMk/>
              <pc:sldMasterMk cId="0" sldId="2147483648"/>
              <pc:sldLayoutMk cId="3840173537" sldId="2147483664"/>
              <ac:spMk id="3" creationId="{7F2BEC8D-9FC1-98BA-098A-A1D8B6D3E5FF}"/>
            </ac:spMkLst>
          </pc:spChg>
          <pc:spChg chg="mod">
            <ac:chgData name="Annika  Schumann" userId="d2aff3d3-e993-4c22-9f20-30bb053bf79a" providerId="ADAL" clId="{D4849846-CA96-439D-9AE2-3478389FAE97}" dt="2023-06-09T08:36:33.866" v="1824" actId="14100"/>
            <ac:spMkLst>
              <pc:docMk/>
              <pc:sldMasterMk cId="0" sldId="2147483648"/>
              <pc:sldLayoutMk cId="3840173537" sldId="2147483664"/>
              <ac:spMk id="6" creationId="{B8A4D7E4-7F00-941A-D20A-BE5DBF998B60}"/>
            </ac:spMkLst>
          </pc:spChg>
          <pc:spChg chg="mod">
            <ac:chgData name="Annika  Schumann" userId="d2aff3d3-e993-4c22-9f20-30bb053bf79a" providerId="ADAL" clId="{D4849846-CA96-439D-9AE2-3478389FAE97}" dt="2023-06-09T08:36:31.578" v="1823" actId="14100"/>
            <ac:spMkLst>
              <pc:docMk/>
              <pc:sldMasterMk cId="0" sldId="2147483648"/>
              <pc:sldLayoutMk cId="3840173537" sldId="2147483664"/>
              <ac:spMk id="10" creationId="{15F047A1-8704-8851-12CC-7954BC3B607C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8:37:30.961" v="1845" actId="478"/>
          <pc:sldLayoutMkLst>
            <pc:docMk/>
            <pc:sldMasterMk cId="0" sldId="2147483648"/>
            <pc:sldLayoutMk cId="4080961178" sldId="2147483665"/>
          </pc:sldLayoutMkLst>
          <pc:spChg chg="mod">
            <ac:chgData name="Annika  Schumann" userId="d2aff3d3-e993-4c22-9f20-30bb053bf79a" providerId="ADAL" clId="{D4849846-CA96-439D-9AE2-3478389FAE97}" dt="2023-06-09T08:37:09.875" v="1837" actId="14100"/>
            <ac:spMkLst>
              <pc:docMk/>
              <pc:sldMasterMk cId="0" sldId="2147483648"/>
              <pc:sldLayoutMk cId="4080961178" sldId="2147483665"/>
              <ac:spMk id="2" creationId="{F2ACD946-713A-DD81-83F8-EFE8839B3B8F}"/>
            </ac:spMkLst>
          </pc:spChg>
          <pc:spChg chg="add del mod">
            <ac:chgData name="Annika  Schumann" userId="d2aff3d3-e993-4c22-9f20-30bb053bf79a" providerId="ADAL" clId="{D4849846-CA96-439D-9AE2-3478389FAE97}" dt="2023-06-09T08:37:30.961" v="1845" actId="478"/>
            <ac:spMkLst>
              <pc:docMk/>
              <pc:sldMasterMk cId="0" sldId="2147483648"/>
              <pc:sldLayoutMk cId="4080961178" sldId="2147483665"/>
              <ac:spMk id="3" creationId="{53AC677E-CEDE-7212-F039-33433CB47086}"/>
            </ac:spMkLst>
          </pc:spChg>
          <pc:spChg chg="mod">
            <ac:chgData name="Annika  Schumann" userId="d2aff3d3-e993-4c22-9f20-30bb053bf79a" providerId="ADAL" clId="{D4849846-CA96-439D-9AE2-3478389FAE97}" dt="2023-06-09T08:37:23.354" v="1842" actId="14100"/>
            <ac:spMkLst>
              <pc:docMk/>
              <pc:sldMasterMk cId="0" sldId="2147483648"/>
              <pc:sldLayoutMk cId="4080961178" sldId="2147483665"/>
              <ac:spMk id="5" creationId="{DAFF8C5E-BE28-8AD7-D382-3790DCBF516A}"/>
            </ac:spMkLst>
          </pc:spChg>
          <pc:spChg chg="mod">
            <ac:chgData name="Annika  Schumann" userId="d2aff3d3-e993-4c22-9f20-30bb053bf79a" providerId="ADAL" clId="{D4849846-CA96-439D-9AE2-3478389FAE97}" dt="2023-06-09T08:37:29.003" v="1844" actId="14100"/>
            <ac:spMkLst>
              <pc:docMk/>
              <pc:sldMasterMk cId="0" sldId="2147483648"/>
              <pc:sldLayoutMk cId="4080961178" sldId="2147483665"/>
              <ac:spMk id="6" creationId="{B8A4D7E4-7F00-941A-D20A-BE5DBF998B60}"/>
            </ac:spMkLst>
          </pc:spChg>
          <pc:spChg chg="mod">
            <ac:chgData name="Annika  Schumann" userId="d2aff3d3-e993-4c22-9f20-30bb053bf79a" providerId="ADAL" clId="{D4849846-CA96-439D-9AE2-3478389FAE97}" dt="2023-06-09T08:37:26.250" v="1843" actId="14100"/>
            <ac:spMkLst>
              <pc:docMk/>
              <pc:sldMasterMk cId="0" sldId="2147483648"/>
              <pc:sldLayoutMk cId="4080961178" sldId="2147483665"/>
              <ac:spMk id="7" creationId="{4F309136-A859-AD14-2470-B5F4E59C2190}"/>
            </ac:spMkLst>
          </pc:spChg>
          <pc:spChg chg="mod">
            <ac:chgData name="Annika  Schumann" userId="d2aff3d3-e993-4c22-9f20-30bb053bf79a" providerId="ADAL" clId="{D4849846-CA96-439D-9AE2-3478389FAE97}" dt="2023-06-09T08:37:16.378" v="1839" actId="14100"/>
            <ac:spMkLst>
              <pc:docMk/>
              <pc:sldMasterMk cId="0" sldId="2147483648"/>
              <pc:sldLayoutMk cId="4080961178" sldId="2147483665"/>
              <ac:spMk id="8" creationId="{FC461F5A-DA4A-FD70-4668-B03CE1FF8A5D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8:37:58.272" v="1855" actId="478"/>
          <pc:sldLayoutMkLst>
            <pc:docMk/>
            <pc:sldMasterMk cId="0" sldId="2147483648"/>
            <pc:sldLayoutMk cId="1216418677" sldId="2147483666"/>
          </pc:sldLayoutMkLst>
          <pc:spChg chg="add del mod">
            <ac:chgData name="Annika  Schumann" userId="d2aff3d3-e993-4c22-9f20-30bb053bf79a" providerId="ADAL" clId="{D4849846-CA96-439D-9AE2-3478389FAE97}" dt="2023-06-09T08:37:44.344" v="1848" actId="478"/>
            <ac:spMkLst>
              <pc:docMk/>
              <pc:sldMasterMk cId="0" sldId="2147483648"/>
              <pc:sldLayoutMk cId="1216418677" sldId="2147483666"/>
              <ac:spMk id="3" creationId="{671881BC-DD1B-4B8E-41F2-E0B3A7C0F921}"/>
            </ac:spMkLst>
          </pc:spChg>
          <pc:spChg chg="add del mod">
            <ac:chgData name="Annika  Schumann" userId="d2aff3d3-e993-4c22-9f20-30bb053bf79a" providerId="ADAL" clId="{D4849846-CA96-439D-9AE2-3478389FAE97}" dt="2023-06-09T08:37:58.272" v="1855" actId="478"/>
            <ac:spMkLst>
              <pc:docMk/>
              <pc:sldMasterMk cId="0" sldId="2147483648"/>
              <pc:sldLayoutMk cId="1216418677" sldId="2147483666"/>
              <ac:spMk id="4" creationId="{7FA94A25-47C7-6847-D826-5F00B56E9740}"/>
            </ac:spMkLst>
          </pc:spChg>
          <pc:spChg chg="mod">
            <ac:chgData name="Annika  Schumann" userId="d2aff3d3-e993-4c22-9f20-30bb053bf79a" providerId="ADAL" clId="{D4849846-CA96-439D-9AE2-3478389FAE97}" dt="2023-06-09T08:37:46.203" v="1849" actId="14100"/>
            <ac:spMkLst>
              <pc:docMk/>
              <pc:sldMasterMk cId="0" sldId="2147483648"/>
              <pc:sldLayoutMk cId="1216418677" sldId="2147483666"/>
              <ac:spMk id="8" creationId="{FC461F5A-DA4A-FD70-4668-B03CE1FF8A5D}"/>
            </ac:spMkLst>
          </pc:spChg>
          <pc:spChg chg="mod">
            <ac:chgData name="Annika  Schumann" userId="d2aff3d3-e993-4c22-9f20-30bb053bf79a" providerId="ADAL" clId="{D4849846-CA96-439D-9AE2-3478389FAE97}" dt="2023-06-09T08:37:54.442" v="1853" actId="14100"/>
            <ac:spMkLst>
              <pc:docMk/>
              <pc:sldMasterMk cId="0" sldId="2147483648"/>
              <pc:sldLayoutMk cId="1216418677" sldId="2147483666"/>
              <ac:spMk id="9" creationId="{B044D62C-9125-11A9-8F4D-2C741EBC0B3D}"/>
            </ac:spMkLst>
          </pc:spChg>
          <pc:spChg chg="mod">
            <ac:chgData name="Annika  Schumann" userId="d2aff3d3-e993-4c22-9f20-30bb053bf79a" providerId="ADAL" clId="{D4849846-CA96-439D-9AE2-3478389FAE97}" dt="2023-06-09T08:37:51.698" v="1852" actId="14100"/>
            <ac:spMkLst>
              <pc:docMk/>
              <pc:sldMasterMk cId="0" sldId="2147483648"/>
              <pc:sldLayoutMk cId="1216418677" sldId="2147483666"/>
              <ac:spMk id="10" creationId="{AA0F4112-F267-F0CF-1DD3-D10C0FECE958}"/>
            </ac:spMkLst>
          </pc:spChg>
          <pc:spChg chg="mod">
            <ac:chgData name="Annika  Schumann" userId="d2aff3d3-e993-4c22-9f20-30bb053bf79a" providerId="ADAL" clId="{D4849846-CA96-439D-9AE2-3478389FAE97}" dt="2023-06-09T08:37:56.930" v="1854" actId="14100"/>
            <ac:spMkLst>
              <pc:docMk/>
              <pc:sldMasterMk cId="0" sldId="2147483648"/>
              <pc:sldLayoutMk cId="1216418677" sldId="2147483666"/>
              <ac:spMk id="11" creationId="{66EA53AA-BA61-E4C9-5A7F-4AC9171C7635}"/>
            </ac:spMkLst>
          </pc:spChg>
          <pc:spChg chg="mod">
            <ac:chgData name="Annika  Schumann" userId="d2aff3d3-e993-4c22-9f20-30bb053bf79a" providerId="ADAL" clId="{D4849846-CA96-439D-9AE2-3478389FAE97}" dt="2023-06-09T08:37:42.618" v="1847" actId="14100"/>
            <ac:spMkLst>
              <pc:docMk/>
              <pc:sldMasterMk cId="0" sldId="2147483648"/>
              <pc:sldLayoutMk cId="1216418677" sldId="2147483666"/>
              <ac:spMk id="13" creationId="{9207C019-88B5-F11C-58A0-018D67730638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8:39:27.793" v="1879" actId="478"/>
          <pc:sldLayoutMkLst>
            <pc:docMk/>
            <pc:sldMasterMk cId="0" sldId="2147483648"/>
            <pc:sldLayoutMk cId="857935057" sldId="2147483667"/>
          </pc:sldLayoutMkLst>
          <pc:spChg chg="add del mod">
            <ac:chgData name="Annika  Schumann" userId="d2aff3d3-e993-4c22-9f20-30bb053bf79a" providerId="ADAL" clId="{D4849846-CA96-439D-9AE2-3478389FAE97}" dt="2023-06-09T08:10:08.403" v="975" actId="478"/>
            <ac:spMkLst>
              <pc:docMk/>
              <pc:sldMasterMk cId="0" sldId="2147483648"/>
              <pc:sldLayoutMk cId="857935057" sldId="2147483667"/>
              <ac:spMk id="2" creationId="{DCEDBB6B-0944-D0A8-9687-7CA317AE2FC6}"/>
            </ac:spMkLst>
          </pc:spChg>
          <pc:spChg chg="add del mod">
            <ac:chgData name="Annika  Schumann" userId="d2aff3d3-e993-4c22-9f20-30bb053bf79a" providerId="ADAL" clId="{D4849846-CA96-439D-9AE2-3478389FAE97}" dt="2023-06-09T08:11:27.186" v="982" actId="478"/>
            <ac:spMkLst>
              <pc:docMk/>
              <pc:sldMasterMk cId="0" sldId="2147483648"/>
              <pc:sldLayoutMk cId="857935057" sldId="2147483667"/>
              <ac:spMk id="3" creationId="{20DFFA53-701A-6A56-9AD6-DE8079A613F2}"/>
            </ac:spMkLst>
          </pc:spChg>
          <pc:spChg chg="add del mod">
            <ac:chgData name="Annika  Schumann" userId="d2aff3d3-e993-4c22-9f20-30bb053bf79a" providerId="ADAL" clId="{D4849846-CA96-439D-9AE2-3478389FAE97}" dt="2023-06-09T08:35:09.536" v="1801" actId="478"/>
            <ac:spMkLst>
              <pc:docMk/>
              <pc:sldMasterMk cId="0" sldId="2147483648"/>
              <pc:sldLayoutMk cId="857935057" sldId="2147483667"/>
              <ac:spMk id="4" creationId="{658AC778-D56C-ACB7-EE97-5788476665BE}"/>
            </ac:spMkLst>
          </pc:spChg>
          <pc:spChg chg="mod">
            <ac:chgData name="Annika  Schumann" userId="d2aff3d3-e993-4c22-9f20-30bb053bf79a" providerId="ADAL" clId="{D4849846-CA96-439D-9AE2-3478389FAE97}" dt="2023-06-09T08:10:24.876" v="977" actId="14100"/>
            <ac:spMkLst>
              <pc:docMk/>
              <pc:sldMasterMk cId="0" sldId="2147483648"/>
              <pc:sldLayoutMk cId="857935057" sldId="2147483667"/>
              <ac:spMk id="5" creationId="{FA94B27D-4C41-9784-01B1-FE176E482B1B}"/>
            </ac:spMkLst>
          </pc:spChg>
          <pc:spChg chg="mod">
            <ac:chgData name="Annika  Schumann" userId="d2aff3d3-e993-4c22-9f20-30bb053bf79a" providerId="ADAL" clId="{D4849846-CA96-439D-9AE2-3478389FAE97}" dt="2023-06-09T08:10:24.876" v="977" actId="14100"/>
            <ac:spMkLst>
              <pc:docMk/>
              <pc:sldMasterMk cId="0" sldId="2147483648"/>
              <pc:sldLayoutMk cId="857935057" sldId="2147483667"/>
              <ac:spMk id="6" creationId="{B8A4D7E4-7F00-941A-D20A-BE5DBF998B60}"/>
            </ac:spMkLst>
          </pc:spChg>
          <pc:spChg chg="add mod">
            <ac:chgData name="Annika  Schumann" userId="d2aff3d3-e993-4c22-9f20-30bb053bf79a" providerId="ADAL" clId="{D4849846-CA96-439D-9AE2-3478389FAE97}" dt="2023-06-09T08:35:18.170" v="1803"/>
            <ac:spMkLst>
              <pc:docMk/>
              <pc:sldMasterMk cId="0" sldId="2147483648"/>
              <pc:sldLayoutMk cId="857935057" sldId="2147483667"/>
              <ac:spMk id="7" creationId="{36A3658A-CB49-7082-A4DC-E151D6B0025F}"/>
            </ac:spMkLst>
          </pc:spChg>
          <pc:spChg chg="del">
            <ac:chgData name="Annika  Schumann" userId="d2aff3d3-e993-4c22-9f20-30bb053bf79a" providerId="ADAL" clId="{D4849846-CA96-439D-9AE2-3478389FAE97}" dt="2023-06-09T08:35:17.513" v="1802" actId="478"/>
            <ac:spMkLst>
              <pc:docMk/>
              <pc:sldMasterMk cId="0" sldId="2147483648"/>
              <pc:sldLayoutMk cId="857935057" sldId="2147483667"/>
              <ac:spMk id="8" creationId="{CE656B1C-97E0-9379-6D4A-D06B4E77D3B5}"/>
            </ac:spMkLst>
          </pc:spChg>
          <pc:spChg chg="add del">
            <ac:chgData name="Annika  Schumann" userId="d2aff3d3-e993-4c22-9f20-30bb053bf79a" providerId="ADAL" clId="{D4849846-CA96-439D-9AE2-3478389FAE97}" dt="2023-06-09T08:39:27.793" v="1879" actId="478"/>
            <ac:spMkLst>
              <pc:docMk/>
              <pc:sldMasterMk cId="0" sldId="2147483648"/>
              <pc:sldLayoutMk cId="857935057" sldId="2147483667"/>
              <ac:spMk id="9" creationId="{4915ABED-D5E3-CB99-5EA8-828A5BB9BB30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8:30:51.924" v="1697" actId="34135"/>
          <pc:sldLayoutMkLst>
            <pc:docMk/>
            <pc:sldMasterMk cId="0" sldId="2147483648"/>
            <pc:sldLayoutMk cId="85659947" sldId="2147483671"/>
          </pc:sldLayoutMkLst>
          <pc:spChg chg="mod">
            <ac:chgData name="Annika  Schumann" userId="d2aff3d3-e993-4c22-9f20-30bb053bf79a" providerId="ADAL" clId="{D4849846-CA96-439D-9AE2-3478389FAE97}" dt="2023-06-09T08:30:25.906" v="1691" actId="1036"/>
            <ac:spMkLst>
              <pc:docMk/>
              <pc:sldMasterMk cId="0" sldId="2147483648"/>
              <pc:sldLayoutMk cId="85659947" sldId="2147483671"/>
              <ac:spMk id="3" creationId="{BECB7BC4-B68E-ABE0-F200-5D088C3ACAA2}"/>
            </ac:spMkLst>
          </pc:spChg>
          <pc:spChg chg="mod">
            <ac:chgData name="Annika  Schumann" userId="d2aff3d3-e993-4c22-9f20-30bb053bf79a" providerId="ADAL" clId="{D4849846-CA96-439D-9AE2-3478389FAE97}" dt="2023-06-09T08:30:51.924" v="1697" actId="34135"/>
            <ac:spMkLst>
              <pc:docMk/>
              <pc:sldMasterMk cId="0" sldId="2147483648"/>
              <pc:sldLayoutMk cId="85659947" sldId="2147483671"/>
              <ac:spMk id="4" creationId="{9515F871-B43B-6438-94A2-D2394A7D2EEA}"/>
            </ac:spMkLst>
          </pc:spChg>
          <pc:spChg chg="mod">
            <ac:chgData name="Annika  Schumann" userId="d2aff3d3-e993-4c22-9f20-30bb053bf79a" providerId="ADAL" clId="{D4849846-CA96-439D-9AE2-3478389FAE97}" dt="2023-06-09T08:30:48.602" v="1696" actId="34135"/>
            <ac:spMkLst>
              <pc:docMk/>
              <pc:sldMasterMk cId="0" sldId="2147483648"/>
              <pc:sldLayoutMk cId="85659947" sldId="2147483671"/>
              <ac:spMk id="7" creationId="{E7615CFF-5296-5DFC-43F3-B962E0126A82}"/>
            </ac:spMkLst>
          </pc:spChg>
          <pc:spChg chg="mod">
            <ac:chgData name="Annika  Schumann" userId="d2aff3d3-e993-4c22-9f20-30bb053bf79a" providerId="ADAL" clId="{D4849846-CA96-439D-9AE2-3478389FAE97}" dt="2023-06-09T08:30:25.906" v="1691" actId="1036"/>
            <ac:spMkLst>
              <pc:docMk/>
              <pc:sldMasterMk cId="0" sldId="2147483648"/>
              <pc:sldLayoutMk cId="85659947" sldId="2147483671"/>
              <ac:spMk id="8" creationId="{E4C2A939-8021-A2E9-9F02-D1BC3463E161}"/>
            </ac:spMkLst>
          </pc:spChg>
          <pc:spChg chg="mod">
            <ac:chgData name="Annika  Schumann" userId="d2aff3d3-e993-4c22-9f20-30bb053bf79a" providerId="ADAL" clId="{D4849846-CA96-439D-9AE2-3478389FAE97}" dt="2023-06-09T08:30:38.286" v="1692" actId="34135"/>
            <ac:spMkLst>
              <pc:docMk/>
              <pc:sldMasterMk cId="0" sldId="2147483648"/>
              <pc:sldLayoutMk cId="85659947" sldId="2147483671"/>
              <ac:spMk id="10" creationId="{8B0EC07C-4EA0-9E7C-C674-0C600AF1BBB5}"/>
            </ac:spMkLst>
          </pc:spChg>
          <pc:spChg chg="mod">
            <ac:chgData name="Annika  Schumann" userId="d2aff3d3-e993-4c22-9f20-30bb053bf79a" providerId="ADAL" clId="{D4849846-CA96-439D-9AE2-3478389FAE97}" dt="2023-06-09T08:30:48.602" v="1696" actId="34135"/>
            <ac:spMkLst>
              <pc:docMk/>
              <pc:sldMasterMk cId="0" sldId="2147483648"/>
              <pc:sldLayoutMk cId="85659947" sldId="2147483671"/>
              <ac:spMk id="11" creationId="{31CCF786-40E8-FB59-39D6-2226ED2AEE70}"/>
            </ac:spMkLst>
          </pc:spChg>
          <pc:spChg chg="mod">
            <ac:chgData name="Annika  Schumann" userId="d2aff3d3-e993-4c22-9f20-30bb053bf79a" providerId="ADAL" clId="{D4849846-CA96-439D-9AE2-3478389FAE97}" dt="2023-06-09T08:30:48.602" v="1696" actId="34135"/>
            <ac:spMkLst>
              <pc:docMk/>
              <pc:sldMasterMk cId="0" sldId="2147483648"/>
              <pc:sldLayoutMk cId="85659947" sldId="2147483671"/>
              <ac:spMk id="14" creationId="{843FFE50-0D71-4BD3-5431-435371D16CB1}"/>
            </ac:spMkLst>
          </pc:spChg>
          <pc:spChg chg="mod">
            <ac:chgData name="Annika  Schumann" userId="d2aff3d3-e993-4c22-9f20-30bb053bf79a" providerId="ADAL" clId="{D4849846-CA96-439D-9AE2-3478389FAE97}" dt="2023-06-09T08:30:48.602" v="1696" actId="34135"/>
            <ac:spMkLst>
              <pc:docMk/>
              <pc:sldMasterMk cId="0" sldId="2147483648"/>
              <pc:sldLayoutMk cId="85659947" sldId="2147483671"/>
              <ac:spMk id="17" creationId="{EF802923-13AC-E1B8-08AD-05B243D42D9A}"/>
            </ac:spMkLst>
          </pc:spChg>
          <pc:spChg chg="add del">
            <ac:chgData name="Annika  Schumann" userId="d2aff3d3-e993-4c22-9f20-30bb053bf79a" providerId="ADAL" clId="{D4849846-CA96-439D-9AE2-3478389FAE97}" dt="2023-06-09T08:20:53.034" v="1488" actId="478"/>
            <ac:spMkLst>
              <pc:docMk/>
              <pc:sldMasterMk cId="0" sldId="2147483648"/>
              <pc:sldLayoutMk cId="85659947" sldId="2147483671"/>
              <ac:spMk id="18" creationId="{B4C0D456-AE1C-F704-B3DD-03F8546DAD6B}"/>
            </ac:spMkLst>
          </pc:spChg>
          <pc:spChg chg="add del mod">
            <ac:chgData name="Annika  Schumann" userId="d2aff3d3-e993-4c22-9f20-30bb053bf79a" providerId="ADAL" clId="{D4849846-CA96-439D-9AE2-3478389FAE97}" dt="2023-06-09T08:29:09.457" v="1654" actId="478"/>
            <ac:spMkLst>
              <pc:docMk/>
              <pc:sldMasterMk cId="0" sldId="2147483648"/>
              <pc:sldLayoutMk cId="85659947" sldId="2147483671"/>
              <ac:spMk id="21" creationId="{4F6DD37A-D7F8-55D3-2965-D7A5B9AD7DA3}"/>
            </ac:spMkLst>
          </pc:spChg>
          <pc:grpChg chg="mod">
            <ac:chgData name="Annika  Schumann" userId="d2aff3d3-e993-4c22-9f20-30bb053bf79a" providerId="ADAL" clId="{D4849846-CA96-439D-9AE2-3478389FAE97}" dt="2023-06-09T08:30:48.602" v="1696" actId="34135"/>
            <ac:grpSpMkLst>
              <pc:docMk/>
              <pc:sldMasterMk cId="0" sldId="2147483648"/>
              <pc:sldLayoutMk cId="85659947" sldId="2147483671"/>
              <ac:grpSpMk id="5" creationId="{155E65D3-5692-F9A2-0A10-DADD4673CDE1}"/>
            </ac:grpSpMkLst>
          </pc:grpChg>
          <pc:grpChg chg="mod">
            <ac:chgData name="Annika  Schumann" userId="d2aff3d3-e993-4c22-9f20-30bb053bf79a" providerId="ADAL" clId="{D4849846-CA96-439D-9AE2-3478389FAE97}" dt="2023-06-09T08:30:48.602" v="1696" actId="34135"/>
            <ac:grpSpMkLst>
              <pc:docMk/>
              <pc:sldMasterMk cId="0" sldId="2147483648"/>
              <pc:sldLayoutMk cId="85659947" sldId="2147483671"/>
              <ac:grpSpMk id="12" creationId="{D47DD322-CCF9-0570-8C75-020ACB535396}"/>
            </ac:grpSpMkLst>
          </pc:grpChg>
          <pc:grpChg chg="mod">
            <ac:chgData name="Annika  Schumann" userId="d2aff3d3-e993-4c22-9f20-30bb053bf79a" providerId="ADAL" clId="{D4849846-CA96-439D-9AE2-3478389FAE97}" dt="2023-06-09T08:30:48.602" v="1696" actId="34135"/>
            <ac:grpSpMkLst>
              <pc:docMk/>
              <pc:sldMasterMk cId="0" sldId="2147483648"/>
              <pc:sldLayoutMk cId="85659947" sldId="2147483671"/>
              <ac:grpSpMk id="15" creationId="{6C69C2F9-27E4-29FB-5CCF-F25E1B85194F}"/>
            </ac:grpSpMkLst>
          </pc:grpChg>
          <pc:grpChg chg="add mod">
            <ac:chgData name="Annika  Schumann" userId="d2aff3d3-e993-4c22-9f20-30bb053bf79a" providerId="ADAL" clId="{D4849846-CA96-439D-9AE2-3478389FAE97}" dt="2023-06-09T08:30:48.602" v="1696" actId="34135"/>
            <ac:grpSpMkLst>
              <pc:docMk/>
              <pc:sldMasterMk cId="0" sldId="2147483648"/>
              <pc:sldLayoutMk cId="85659947" sldId="2147483671"/>
              <ac:grpSpMk id="19" creationId="{E41569ED-691C-3FC3-7C5D-5B2440DEC2F0}"/>
            </ac:grpSpMkLst>
          </pc:grpChg>
          <pc:grpChg chg="add mod">
            <ac:chgData name="Annika  Schumann" userId="d2aff3d3-e993-4c22-9f20-30bb053bf79a" providerId="ADAL" clId="{D4849846-CA96-439D-9AE2-3478389FAE97}" dt="2023-06-09T08:30:48.602" v="1696" actId="34135"/>
            <ac:grpSpMkLst>
              <pc:docMk/>
              <pc:sldMasterMk cId="0" sldId="2147483648"/>
              <pc:sldLayoutMk cId="85659947" sldId="2147483671"/>
              <ac:grpSpMk id="20" creationId="{1AA0E951-D3FF-B402-7868-A4CCBD8E9976}"/>
            </ac:grpSpMkLst>
          </pc:grpChg>
          <pc:picChg chg="add del mod ord">
            <ac:chgData name="Annika  Schumann" userId="d2aff3d3-e993-4c22-9f20-30bb053bf79a" providerId="ADAL" clId="{D4849846-CA96-439D-9AE2-3478389FAE97}" dt="2023-06-09T08:29:02.271" v="1652" actId="34135"/>
            <ac:picMkLst>
              <pc:docMk/>
              <pc:sldMasterMk cId="0" sldId="2147483648"/>
              <pc:sldLayoutMk cId="85659947" sldId="2147483671"/>
              <ac:picMk id="2" creationId="{22A30835-7127-ADE1-EEB5-1493010D0FEC}"/>
            </ac:picMkLst>
          </pc:picChg>
          <pc:picChg chg="mod">
            <ac:chgData name="Annika  Schumann" userId="d2aff3d3-e993-4c22-9f20-30bb053bf79a" providerId="ADAL" clId="{D4849846-CA96-439D-9AE2-3478389FAE97}" dt="2023-06-09T08:30:48.602" v="1696" actId="34135"/>
            <ac:picMkLst>
              <pc:docMk/>
              <pc:sldMasterMk cId="0" sldId="2147483648"/>
              <pc:sldLayoutMk cId="85659947" sldId="2147483671"/>
              <ac:picMk id="6" creationId="{4691465C-F44F-D276-0280-16AECA019BB2}"/>
            </ac:picMkLst>
          </pc:picChg>
          <pc:picChg chg="mod">
            <ac:chgData name="Annika  Schumann" userId="d2aff3d3-e993-4c22-9f20-30bb053bf79a" providerId="ADAL" clId="{D4849846-CA96-439D-9AE2-3478389FAE97}" dt="2023-06-09T08:30:48.602" v="1696" actId="34135"/>
            <ac:picMkLst>
              <pc:docMk/>
              <pc:sldMasterMk cId="0" sldId="2147483648"/>
              <pc:sldLayoutMk cId="85659947" sldId="2147483671"/>
              <ac:picMk id="9" creationId="{4B6F02F1-9B07-8571-DAEE-E0FB4C1DE64C}"/>
            </ac:picMkLst>
          </pc:picChg>
          <pc:picChg chg="mod">
            <ac:chgData name="Annika  Schumann" userId="d2aff3d3-e993-4c22-9f20-30bb053bf79a" providerId="ADAL" clId="{D4849846-CA96-439D-9AE2-3478389FAE97}" dt="2023-06-09T08:30:48.602" v="1696" actId="34135"/>
            <ac:picMkLst>
              <pc:docMk/>
              <pc:sldMasterMk cId="0" sldId="2147483648"/>
              <pc:sldLayoutMk cId="85659947" sldId="2147483671"/>
              <ac:picMk id="13" creationId="{60FDC1D6-F0DD-11C2-FFE2-F95A53A5EF72}"/>
            </ac:picMkLst>
          </pc:picChg>
          <pc:picChg chg="mod">
            <ac:chgData name="Annika  Schumann" userId="d2aff3d3-e993-4c22-9f20-30bb053bf79a" providerId="ADAL" clId="{D4849846-CA96-439D-9AE2-3478389FAE97}" dt="2023-06-09T08:30:48.602" v="1696" actId="34135"/>
            <ac:picMkLst>
              <pc:docMk/>
              <pc:sldMasterMk cId="0" sldId="2147483648"/>
              <pc:sldLayoutMk cId="85659947" sldId="2147483671"/>
              <ac:picMk id="16" creationId="{815AF1F0-63B1-13F1-60CD-F6C9CC97C7EE}"/>
            </ac:picMkLst>
          </pc:picChg>
          <pc:picChg chg="mod">
            <ac:chgData name="Annika  Schumann" userId="d2aff3d3-e993-4c22-9f20-30bb053bf79a" providerId="ADAL" clId="{D4849846-CA96-439D-9AE2-3478389FAE97}" dt="2023-06-09T08:30:45.434" v="1695" actId="34135"/>
            <ac:picMkLst>
              <pc:docMk/>
              <pc:sldMasterMk cId="0" sldId="2147483648"/>
              <pc:sldLayoutMk cId="85659947" sldId="2147483671"/>
              <ac:picMk id="40" creationId="{F6F85BA3-E714-6C78-DC86-274424A7F8CF}"/>
            </ac:picMkLst>
          </pc:picChg>
          <pc:picChg chg="mod">
            <ac:chgData name="Annika  Schumann" userId="d2aff3d3-e993-4c22-9f20-30bb053bf79a" providerId="ADAL" clId="{D4849846-CA96-439D-9AE2-3478389FAE97}" dt="2023-06-09T08:30:42.657" v="1694" actId="34135"/>
            <ac:picMkLst>
              <pc:docMk/>
              <pc:sldMasterMk cId="0" sldId="2147483648"/>
              <pc:sldLayoutMk cId="85659947" sldId="2147483671"/>
              <ac:picMk id="41" creationId="{A19C13ED-A322-A26E-F90E-AA454542E84B}"/>
            </ac:picMkLst>
          </pc:picChg>
          <pc:picChg chg="mod">
            <ac:chgData name="Annika  Schumann" userId="d2aff3d3-e993-4c22-9f20-30bb053bf79a" providerId="ADAL" clId="{D4849846-CA96-439D-9AE2-3478389FAE97}" dt="2023-06-09T08:30:40.874" v="1693" actId="34135"/>
            <ac:picMkLst>
              <pc:docMk/>
              <pc:sldMasterMk cId="0" sldId="2147483648"/>
              <pc:sldLayoutMk cId="85659947" sldId="2147483671"/>
              <ac:picMk id="42" creationId="{5D82C803-4F5F-3312-029C-5A9249DF3BB4}"/>
            </ac:picMkLst>
          </pc:picChg>
        </pc:sldLayoutChg>
        <pc:sldLayoutChg chg="addSp delSp modSp mod">
          <pc:chgData name="Annika  Schumann" userId="d2aff3d3-e993-4c22-9f20-30bb053bf79a" providerId="ADAL" clId="{D4849846-CA96-439D-9AE2-3478389FAE97}" dt="2023-06-09T08:38:28.464" v="1864" actId="478"/>
          <pc:sldLayoutMkLst>
            <pc:docMk/>
            <pc:sldMasterMk cId="0" sldId="2147483648"/>
            <pc:sldLayoutMk cId="52314404" sldId="2147483673"/>
          </pc:sldLayoutMkLst>
          <pc:spChg chg="add del mod">
            <ac:chgData name="Annika  Schumann" userId="d2aff3d3-e993-4c22-9f20-30bb053bf79a" providerId="ADAL" clId="{D4849846-CA96-439D-9AE2-3478389FAE97}" dt="2023-06-09T08:38:28.464" v="1864" actId="478"/>
            <ac:spMkLst>
              <pc:docMk/>
              <pc:sldMasterMk cId="0" sldId="2147483648"/>
              <pc:sldLayoutMk cId="52314404" sldId="2147483673"/>
              <ac:spMk id="3" creationId="{1064E3F2-7EFC-1084-6226-93E7216EA82E}"/>
            </ac:spMkLst>
          </pc:spChg>
          <pc:spChg chg="mod">
            <ac:chgData name="Annika  Schumann" userId="d2aff3d3-e993-4c22-9f20-30bb053bf79a" providerId="ADAL" clId="{D4849846-CA96-439D-9AE2-3478389FAE97}" dt="2023-06-09T08:38:15.315" v="1861" actId="14100"/>
            <ac:spMkLst>
              <pc:docMk/>
              <pc:sldMasterMk cId="0" sldId="2147483648"/>
              <pc:sldLayoutMk cId="52314404" sldId="2147483673"/>
              <ac:spMk id="4" creationId="{0CBFB32B-308B-1D49-A8B5-484BFBCDE778}"/>
            </ac:spMkLst>
          </pc:spChg>
          <pc:spChg chg="mod">
            <ac:chgData name="Annika  Schumann" userId="d2aff3d3-e993-4c22-9f20-30bb053bf79a" providerId="ADAL" clId="{D4849846-CA96-439D-9AE2-3478389FAE97}" dt="2023-06-09T08:38:11.306" v="1859" actId="1076"/>
            <ac:spMkLst>
              <pc:docMk/>
              <pc:sldMasterMk cId="0" sldId="2147483648"/>
              <pc:sldLayoutMk cId="52314404" sldId="2147483673"/>
              <ac:spMk id="33" creationId="{C0AABF72-2270-1633-686E-87B391B12F0D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8:31:45.943" v="1734" actId="34135"/>
          <pc:sldLayoutMkLst>
            <pc:docMk/>
            <pc:sldMasterMk cId="0" sldId="2147483648"/>
            <pc:sldLayoutMk cId="109149226" sldId="2147483675"/>
          </pc:sldLayoutMkLst>
          <pc:spChg chg="del mod">
            <ac:chgData name="Annika  Schumann" userId="d2aff3d3-e993-4c22-9f20-30bb053bf79a" providerId="ADAL" clId="{D4849846-CA96-439D-9AE2-3478389FAE97}" dt="2023-06-09T08:27:05.537" v="1579" actId="478"/>
            <ac:spMkLst>
              <pc:docMk/>
              <pc:sldMasterMk cId="0" sldId="2147483648"/>
              <pc:sldLayoutMk cId="109149226" sldId="2147483675"/>
              <ac:spMk id="3" creationId="{17BC9D8E-ADE4-5B28-5AC6-3C9A2A699A0F}"/>
            </ac:spMkLst>
          </pc:spChg>
          <pc:spChg chg="add del mod">
            <ac:chgData name="Annika  Schumann" userId="d2aff3d3-e993-4c22-9f20-30bb053bf79a" providerId="ADAL" clId="{D4849846-CA96-439D-9AE2-3478389FAE97}" dt="2023-06-09T08:31:00.706" v="1698" actId="478"/>
            <ac:spMkLst>
              <pc:docMk/>
              <pc:sldMasterMk cId="0" sldId="2147483648"/>
              <pc:sldLayoutMk cId="109149226" sldId="2147483675"/>
              <ac:spMk id="4" creationId="{994B0DB8-0721-2BCE-5846-EC4BE76990F8}"/>
            </ac:spMkLst>
          </pc:spChg>
          <pc:spChg chg="add del mod">
            <ac:chgData name="Annika  Schumann" userId="d2aff3d3-e993-4c22-9f20-30bb053bf79a" providerId="ADAL" clId="{D4849846-CA96-439D-9AE2-3478389FAE97}" dt="2023-06-09T08:31:00.706" v="1698" actId="478"/>
            <ac:spMkLst>
              <pc:docMk/>
              <pc:sldMasterMk cId="0" sldId="2147483648"/>
              <pc:sldLayoutMk cId="109149226" sldId="2147483675"/>
              <ac:spMk id="5" creationId="{FD108BBE-C114-B5D6-5383-AFFF47FBA593}"/>
            </ac:spMkLst>
          </pc:spChg>
          <pc:spChg chg="add del mod">
            <ac:chgData name="Annika  Schumann" userId="d2aff3d3-e993-4c22-9f20-30bb053bf79a" providerId="ADAL" clId="{D4849846-CA96-439D-9AE2-3478389FAE97}" dt="2023-06-09T08:31:00.706" v="1698" actId="478"/>
            <ac:spMkLst>
              <pc:docMk/>
              <pc:sldMasterMk cId="0" sldId="2147483648"/>
              <pc:sldLayoutMk cId="109149226" sldId="2147483675"/>
              <ac:spMk id="6" creationId="{DB653C50-1959-44B6-B71C-42A1236B8348}"/>
            </ac:spMkLst>
          </pc:spChg>
          <pc:spChg chg="add del mod">
            <ac:chgData name="Annika  Schumann" userId="d2aff3d3-e993-4c22-9f20-30bb053bf79a" providerId="ADAL" clId="{D4849846-CA96-439D-9AE2-3478389FAE97}" dt="2023-06-09T08:31:00.706" v="1698" actId="478"/>
            <ac:spMkLst>
              <pc:docMk/>
              <pc:sldMasterMk cId="0" sldId="2147483648"/>
              <pc:sldLayoutMk cId="109149226" sldId="2147483675"/>
              <ac:spMk id="10" creationId="{E1F87A91-A922-C877-50B0-6C75FFE7C212}"/>
            </ac:spMkLst>
          </pc:spChg>
          <pc:spChg chg="mod">
            <ac:chgData name="Annika  Schumann" userId="d2aff3d3-e993-4c22-9f20-30bb053bf79a" providerId="ADAL" clId="{D4849846-CA96-439D-9AE2-3478389FAE97}" dt="2023-06-09T08:27:06.545" v="1580"/>
            <ac:spMkLst>
              <pc:docMk/>
              <pc:sldMasterMk cId="0" sldId="2147483648"/>
              <pc:sldLayoutMk cId="109149226" sldId="2147483675"/>
              <ac:spMk id="17" creationId="{CBE738AF-2AC0-D84C-5D32-CE90693CAC10}"/>
            </ac:spMkLst>
          </pc:spChg>
          <pc:spChg chg="mod">
            <ac:chgData name="Annika  Schumann" userId="d2aff3d3-e993-4c22-9f20-30bb053bf79a" providerId="ADAL" clId="{D4849846-CA96-439D-9AE2-3478389FAE97}" dt="2023-06-09T08:27:06.545" v="1580"/>
            <ac:spMkLst>
              <pc:docMk/>
              <pc:sldMasterMk cId="0" sldId="2147483648"/>
              <pc:sldLayoutMk cId="109149226" sldId="2147483675"/>
              <ac:spMk id="19" creationId="{2748E103-DC7B-71BC-08D2-45CB31836437}"/>
            </ac:spMkLst>
          </pc:spChg>
          <pc:spChg chg="mod">
            <ac:chgData name="Annika  Schumann" userId="d2aff3d3-e993-4c22-9f20-30bb053bf79a" providerId="ADAL" clId="{D4849846-CA96-439D-9AE2-3478389FAE97}" dt="2023-06-09T08:27:06.545" v="1580"/>
            <ac:spMkLst>
              <pc:docMk/>
              <pc:sldMasterMk cId="0" sldId="2147483648"/>
              <pc:sldLayoutMk cId="109149226" sldId="2147483675"/>
              <ac:spMk id="21" creationId="{CC3599AD-F1E4-AF38-F1BD-C491715FF614}"/>
            </ac:spMkLst>
          </pc:spChg>
          <pc:spChg chg="mod">
            <ac:chgData name="Annika  Schumann" userId="d2aff3d3-e993-4c22-9f20-30bb053bf79a" providerId="ADAL" clId="{D4849846-CA96-439D-9AE2-3478389FAE97}" dt="2023-06-09T08:27:06.545" v="1580"/>
            <ac:spMkLst>
              <pc:docMk/>
              <pc:sldMasterMk cId="0" sldId="2147483648"/>
              <pc:sldLayoutMk cId="109149226" sldId="2147483675"/>
              <ac:spMk id="23" creationId="{60A36264-94B3-0F4F-14B9-144C4BA84441}"/>
            </ac:spMkLst>
          </pc:spChg>
          <pc:spChg chg="add mod">
            <ac:chgData name="Annika  Schumann" userId="d2aff3d3-e993-4c22-9f20-30bb053bf79a" providerId="ADAL" clId="{D4849846-CA96-439D-9AE2-3478389FAE97}" dt="2023-06-09T08:31:10.658" v="1719" actId="20577"/>
            <ac:spMkLst>
              <pc:docMk/>
              <pc:sldMasterMk cId="0" sldId="2147483648"/>
              <pc:sldLayoutMk cId="109149226" sldId="2147483675"/>
              <ac:spMk id="25" creationId="{432628A7-2C5C-F536-B423-939710590EB2}"/>
            </ac:spMkLst>
          </pc:spChg>
          <pc:spChg chg="add mod">
            <ac:chgData name="Annika  Schumann" userId="d2aff3d3-e993-4c22-9f20-30bb053bf79a" providerId="ADAL" clId="{D4849846-CA96-439D-9AE2-3478389FAE97}" dt="2023-06-09T08:31:16.786" v="1726" actId="20577"/>
            <ac:spMkLst>
              <pc:docMk/>
              <pc:sldMasterMk cId="0" sldId="2147483648"/>
              <pc:sldLayoutMk cId="109149226" sldId="2147483675"/>
              <ac:spMk id="26" creationId="{B3C2C0B5-FE0D-45EF-15EA-100E5B99BDEB}"/>
            </ac:spMkLst>
          </pc:spChg>
          <pc:spChg chg="add mod">
            <ac:chgData name="Annika  Schumann" userId="d2aff3d3-e993-4c22-9f20-30bb053bf79a" providerId="ADAL" clId="{D4849846-CA96-439D-9AE2-3478389FAE97}" dt="2023-06-09T08:31:31.908" v="1731" actId="34135"/>
            <ac:spMkLst>
              <pc:docMk/>
              <pc:sldMasterMk cId="0" sldId="2147483648"/>
              <pc:sldLayoutMk cId="109149226" sldId="2147483675"/>
              <ac:spMk id="27" creationId="{C617E129-9C0B-3875-7E47-2F9AF4E3147C}"/>
            </ac:spMkLst>
          </pc:spChg>
          <pc:spChg chg="add mod">
            <ac:chgData name="Annika  Schumann" userId="d2aff3d3-e993-4c22-9f20-30bb053bf79a" providerId="ADAL" clId="{D4849846-CA96-439D-9AE2-3478389FAE97}" dt="2023-06-09T08:31:29.810" v="1730" actId="34135"/>
            <ac:spMkLst>
              <pc:docMk/>
              <pc:sldMasterMk cId="0" sldId="2147483648"/>
              <pc:sldLayoutMk cId="109149226" sldId="2147483675"/>
              <ac:spMk id="31" creationId="{01EEB9D6-77F3-1DBC-1178-9943047051F1}"/>
            </ac:spMkLst>
          </pc:spChg>
          <pc:spChg chg="mod">
            <ac:chgData name="Annika  Schumann" userId="d2aff3d3-e993-4c22-9f20-30bb053bf79a" providerId="ADAL" clId="{D4849846-CA96-439D-9AE2-3478389FAE97}" dt="2023-06-09T08:31:45.943" v="1734" actId="34135"/>
            <ac:spMkLst>
              <pc:docMk/>
              <pc:sldMasterMk cId="0" sldId="2147483648"/>
              <pc:sldLayoutMk cId="109149226" sldId="2147483675"/>
              <ac:spMk id="38" creationId="{DF29776B-6B4F-2DD0-3825-4A9EB189C5A9}"/>
            </ac:spMkLst>
          </pc:spChg>
          <pc:spChg chg="mod">
            <ac:chgData name="Annika  Schumann" userId="d2aff3d3-e993-4c22-9f20-30bb053bf79a" providerId="ADAL" clId="{D4849846-CA96-439D-9AE2-3478389FAE97}" dt="2023-06-09T08:31:45.943" v="1734" actId="34135"/>
            <ac:spMkLst>
              <pc:docMk/>
              <pc:sldMasterMk cId="0" sldId="2147483648"/>
              <pc:sldLayoutMk cId="109149226" sldId="2147483675"/>
              <ac:spMk id="40" creationId="{908C7CB1-9520-D409-79B5-214EB8221E8B}"/>
            </ac:spMkLst>
          </pc:spChg>
          <pc:spChg chg="del">
            <ac:chgData name="Annika  Schumann" userId="d2aff3d3-e993-4c22-9f20-30bb053bf79a" providerId="ADAL" clId="{D4849846-CA96-439D-9AE2-3478389FAE97}" dt="2023-06-09T08:27:05.537" v="1579" actId="478"/>
            <ac:spMkLst>
              <pc:docMk/>
              <pc:sldMasterMk cId="0" sldId="2147483648"/>
              <pc:sldLayoutMk cId="109149226" sldId="2147483675"/>
              <ac:spMk id="42" creationId="{39AE9B33-D2D9-133E-7B6D-B453878CB4AE}"/>
            </ac:spMkLst>
          </pc:spChg>
          <pc:spChg chg="del">
            <ac:chgData name="Annika  Schumann" userId="d2aff3d3-e993-4c22-9f20-30bb053bf79a" providerId="ADAL" clId="{D4849846-CA96-439D-9AE2-3478389FAE97}" dt="2023-06-09T08:27:05.537" v="1579" actId="478"/>
            <ac:spMkLst>
              <pc:docMk/>
              <pc:sldMasterMk cId="0" sldId="2147483648"/>
              <pc:sldLayoutMk cId="109149226" sldId="2147483675"/>
              <ac:spMk id="46" creationId="{7ABF0D74-BBFF-B5A3-5A53-EDF8FEE27833}"/>
            </ac:spMkLst>
          </pc:spChg>
          <pc:spChg chg="del">
            <ac:chgData name="Annika  Schumann" userId="d2aff3d3-e993-4c22-9f20-30bb053bf79a" providerId="ADAL" clId="{D4849846-CA96-439D-9AE2-3478389FAE97}" dt="2023-06-09T08:27:05.537" v="1579" actId="478"/>
            <ac:spMkLst>
              <pc:docMk/>
              <pc:sldMasterMk cId="0" sldId="2147483648"/>
              <pc:sldLayoutMk cId="109149226" sldId="2147483675"/>
              <ac:spMk id="47" creationId="{862C1CE1-9596-23C8-0A50-996C16DE9990}"/>
            </ac:spMkLst>
          </pc:spChg>
          <pc:spChg chg="mod">
            <ac:chgData name="Annika  Schumann" userId="d2aff3d3-e993-4c22-9f20-30bb053bf79a" providerId="ADAL" clId="{D4849846-CA96-439D-9AE2-3478389FAE97}" dt="2023-06-09T08:31:45.943" v="1734" actId="34135"/>
            <ac:spMkLst>
              <pc:docMk/>
              <pc:sldMasterMk cId="0" sldId="2147483648"/>
              <pc:sldLayoutMk cId="109149226" sldId="2147483675"/>
              <ac:spMk id="51" creationId="{C803CBDD-170C-65A8-5633-E6A6B9F5F017}"/>
            </ac:spMkLst>
          </pc:spChg>
          <pc:spChg chg="del">
            <ac:chgData name="Annika  Schumann" userId="d2aff3d3-e993-4c22-9f20-30bb053bf79a" providerId="ADAL" clId="{D4849846-CA96-439D-9AE2-3478389FAE97}" dt="2023-06-09T08:27:05.537" v="1579" actId="478"/>
            <ac:spMkLst>
              <pc:docMk/>
              <pc:sldMasterMk cId="0" sldId="2147483648"/>
              <pc:sldLayoutMk cId="109149226" sldId="2147483675"/>
              <ac:spMk id="53" creationId="{A3C5CDD3-7659-C974-BB26-4920BB52F81F}"/>
            </ac:spMkLst>
          </pc:spChg>
          <pc:spChg chg="mod">
            <ac:chgData name="Annika  Schumann" userId="d2aff3d3-e993-4c22-9f20-30bb053bf79a" providerId="ADAL" clId="{D4849846-CA96-439D-9AE2-3478389FAE97}" dt="2023-06-09T08:31:45.943" v="1734" actId="34135"/>
            <ac:spMkLst>
              <pc:docMk/>
              <pc:sldMasterMk cId="0" sldId="2147483648"/>
              <pc:sldLayoutMk cId="109149226" sldId="2147483675"/>
              <ac:spMk id="61" creationId="{F1945306-9CA8-97CA-5983-C467F5DA2278}"/>
            </ac:spMkLst>
          </pc:spChg>
          <pc:grpChg chg="add del mod">
            <ac:chgData name="Annika  Schumann" userId="d2aff3d3-e993-4c22-9f20-30bb053bf79a" providerId="ADAL" clId="{D4849846-CA96-439D-9AE2-3478389FAE97}" dt="2023-06-09T08:31:00.706" v="1698" actId="478"/>
            <ac:grpSpMkLst>
              <pc:docMk/>
              <pc:sldMasterMk cId="0" sldId="2147483648"/>
              <pc:sldLayoutMk cId="109149226" sldId="2147483675"/>
              <ac:grpSpMk id="11" creationId="{33E4AC70-F3C1-BE5F-BA98-5B98DFA96091}"/>
            </ac:grpSpMkLst>
          </pc:grpChg>
          <pc:grpChg chg="mod">
            <ac:chgData name="Annika  Schumann" userId="d2aff3d3-e993-4c22-9f20-30bb053bf79a" providerId="ADAL" clId="{D4849846-CA96-439D-9AE2-3478389FAE97}" dt="2023-06-09T08:27:06.545" v="1580"/>
            <ac:grpSpMkLst>
              <pc:docMk/>
              <pc:sldMasterMk cId="0" sldId="2147483648"/>
              <pc:sldLayoutMk cId="109149226" sldId="2147483675"/>
              <ac:grpSpMk id="12" creationId="{69506DDF-369F-C03C-F1D9-20D1219CD7A9}"/>
            </ac:grpSpMkLst>
          </pc:grpChg>
          <pc:grpChg chg="mod">
            <ac:chgData name="Annika  Schumann" userId="d2aff3d3-e993-4c22-9f20-30bb053bf79a" providerId="ADAL" clId="{D4849846-CA96-439D-9AE2-3478389FAE97}" dt="2023-06-09T08:27:06.545" v="1580"/>
            <ac:grpSpMkLst>
              <pc:docMk/>
              <pc:sldMasterMk cId="0" sldId="2147483648"/>
              <pc:sldLayoutMk cId="109149226" sldId="2147483675"/>
              <ac:grpSpMk id="13" creationId="{5939D2B3-24CF-CF4B-3DD2-F8F088A2F917}"/>
            </ac:grpSpMkLst>
          </pc:grpChg>
          <pc:grpChg chg="mod">
            <ac:chgData name="Annika  Schumann" userId="d2aff3d3-e993-4c22-9f20-30bb053bf79a" providerId="ADAL" clId="{D4849846-CA96-439D-9AE2-3478389FAE97}" dt="2023-06-09T08:27:06.545" v="1580"/>
            <ac:grpSpMkLst>
              <pc:docMk/>
              <pc:sldMasterMk cId="0" sldId="2147483648"/>
              <pc:sldLayoutMk cId="109149226" sldId="2147483675"/>
              <ac:grpSpMk id="14" creationId="{3403D9C6-37D9-C1D5-661C-A63BB3B0EA08}"/>
            </ac:grpSpMkLst>
          </pc:grpChg>
          <pc:grpChg chg="mod">
            <ac:chgData name="Annika  Schumann" userId="d2aff3d3-e993-4c22-9f20-30bb053bf79a" providerId="ADAL" clId="{D4849846-CA96-439D-9AE2-3478389FAE97}" dt="2023-06-09T08:27:06.545" v="1580"/>
            <ac:grpSpMkLst>
              <pc:docMk/>
              <pc:sldMasterMk cId="0" sldId="2147483648"/>
              <pc:sldLayoutMk cId="109149226" sldId="2147483675"/>
              <ac:grpSpMk id="15" creationId="{B7290C22-9B29-12BF-627D-A1781B2C79BD}"/>
            </ac:grpSpMkLst>
          </pc:grpChg>
          <pc:grpChg chg="add mod">
            <ac:chgData name="Annika  Schumann" userId="d2aff3d3-e993-4c22-9f20-30bb053bf79a" providerId="ADAL" clId="{D4849846-CA96-439D-9AE2-3478389FAE97}" dt="2023-06-09T08:31:45.943" v="1734" actId="34135"/>
            <ac:grpSpMkLst>
              <pc:docMk/>
              <pc:sldMasterMk cId="0" sldId="2147483648"/>
              <pc:sldLayoutMk cId="109149226" sldId="2147483675"/>
              <ac:grpSpMk id="32" creationId="{D2A69991-0238-306D-C249-4DFA0337C083}"/>
            </ac:grpSpMkLst>
          </pc:grpChg>
          <pc:grpChg chg="mod">
            <ac:chgData name="Annika  Schumann" userId="d2aff3d3-e993-4c22-9f20-30bb053bf79a" providerId="ADAL" clId="{D4849846-CA96-439D-9AE2-3478389FAE97}" dt="2023-06-09T08:31:45.943" v="1734" actId="34135"/>
            <ac:grpSpMkLst>
              <pc:docMk/>
              <pc:sldMasterMk cId="0" sldId="2147483648"/>
              <pc:sldLayoutMk cId="109149226" sldId="2147483675"/>
              <ac:grpSpMk id="33" creationId="{F94D008E-5C59-0543-E2FE-4D0AEADB0C75}"/>
            </ac:grpSpMkLst>
          </pc:grpChg>
          <pc:grpChg chg="mod">
            <ac:chgData name="Annika  Schumann" userId="d2aff3d3-e993-4c22-9f20-30bb053bf79a" providerId="ADAL" clId="{D4849846-CA96-439D-9AE2-3478389FAE97}" dt="2023-06-09T08:31:45.943" v="1734" actId="34135"/>
            <ac:grpSpMkLst>
              <pc:docMk/>
              <pc:sldMasterMk cId="0" sldId="2147483648"/>
              <pc:sldLayoutMk cId="109149226" sldId="2147483675"/>
              <ac:grpSpMk id="34" creationId="{315C1C70-A091-DA7D-3841-D7514F56E759}"/>
            </ac:grpSpMkLst>
          </pc:grpChg>
          <pc:grpChg chg="mod">
            <ac:chgData name="Annika  Schumann" userId="d2aff3d3-e993-4c22-9f20-30bb053bf79a" providerId="ADAL" clId="{D4849846-CA96-439D-9AE2-3478389FAE97}" dt="2023-06-09T08:31:45.943" v="1734" actId="34135"/>
            <ac:grpSpMkLst>
              <pc:docMk/>
              <pc:sldMasterMk cId="0" sldId="2147483648"/>
              <pc:sldLayoutMk cId="109149226" sldId="2147483675"/>
              <ac:grpSpMk id="35" creationId="{72382F06-C456-AF27-21B5-1F2D1CE19BC9}"/>
            </ac:grpSpMkLst>
          </pc:grpChg>
          <pc:grpChg chg="mod">
            <ac:chgData name="Annika  Schumann" userId="d2aff3d3-e993-4c22-9f20-30bb053bf79a" providerId="ADAL" clId="{D4849846-CA96-439D-9AE2-3478389FAE97}" dt="2023-06-09T08:31:45.943" v="1734" actId="34135"/>
            <ac:grpSpMkLst>
              <pc:docMk/>
              <pc:sldMasterMk cId="0" sldId="2147483648"/>
              <pc:sldLayoutMk cId="109149226" sldId="2147483675"/>
              <ac:grpSpMk id="36" creationId="{C45CAAD5-1FE8-1612-B468-E7391E34F532}"/>
            </ac:grpSpMkLst>
          </pc:grpChg>
          <pc:grpChg chg="del">
            <ac:chgData name="Annika  Schumann" userId="d2aff3d3-e993-4c22-9f20-30bb053bf79a" providerId="ADAL" clId="{D4849846-CA96-439D-9AE2-3478389FAE97}" dt="2023-06-09T08:27:05.537" v="1579" actId="478"/>
            <ac:grpSpMkLst>
              <pc:docMk/>
              <pc:sldMasterMk cId="0" sldId="2147483648"/>
              <pc:sldLayoutMk cId="109149226" sldId="2147483675"/>
              <ac:grpSpMk id="48" creationId="{CF39A896-6155-9554-C348-678B84B9E80B}"/>
            </ac:grpSpMkLst>
          </pc:grpChg>
          <pc:grpChg chg="del">
            <ac:chgData name="Annika  Schumann" userId="d2aff3d3-e993-4c22-9f20-30bb053bf79a" providerId="ADAL" clId="{D4849846-CA96-439D-9AE2-3478389FAE97}" dt="2023-06-09T08:27:05.537" v="1579" actId="478"/>
            <ac:grpSpMkLst>
              <pc:docMk/>
              <pc:sldMasterMk cId="0" sldId="2147483648"/>
              <pc:sldLayoutMk cId="109149226" sldId="2147483675"/>
              <ac:grpSpMk id="54" creationId="{A5636ECF-996E-5B1C-144D-4983150B28A3}"/>
            </ac:grpSpMkLst>
          </pc:grpChg>
          <pc:grpChg chg="del">
            <ac:chgData name="Annika  Schumann" userId="d2aff3d3-e993-4c22-9f20-30bb053bf79a" providerId="ADAL" clId="{D4849846-CA96-439D-9AE2-3478389FAE97}" dt="2023-06-09T08:27:05.537" v="1579" actId="478"/>
            <ac:grpSpMkLst>
              <pc:docMk/>
              <pc:sldMasterMk cId="0" sldId="2147483648"/>
              <pc:sldLayoutMk cId="109149226" sldId="2147483675"/>
              <ac:grpSpMk id="57" creationId="{4A2F4E71-1D58-8A96-F0C7-20A8C4BF1EA9}"/>
            </ac:grpSpMkLst>
          </pc:grpChg>
          <pc:picChg chg="add del mod">
            <ac:chgData name="Annika  Schumann" userId="d2aff3d3-e993-4c22-9f20-30bb053bf79a" providerId="ADAL" clId="{D4849846-CA96-439D-9AE2-3478389FAE97}" dt="2023-06-09T08:31:00.706" v="1698" actId="478"/>
            <ac:picMkLst>
              <pc:docMk/>
              <pc:sldMasterMk cId="0" sldId="2147483648"/>
              <pc:sldLayoutMk cId="109149226" sldId="2147483675"/>
              <ac:picMk id="2" creationId="{1EDD62B0-FD6D-DCFB-B6D8-D08999F627AB}"/>
            </ac:picMkLst>
          </pc:picChg>
          <pc:picChg chg="add del mod">
            <ac:chgData name="Annika  Schumann" userId="d2aff3d3-e993-4c22-9f20-30bb053bf79a" providerId="ADAL" clId="{D4849846-CA96-439D-9AE2-3478389FAE97}" dt="2023-06-09T08:31:00.706" v="1698" actId="478"/>
            <ac:picMkLst>
              <pc:docMk/>
              <pc:sldMasterMk cId="0" sldId="2147483648"/>
              <pc:sldLayoutMk cId="109149226" sldId="2147483675"/>
              <ac:picMk id="7" creationId="{19B2A9C0-9F4F-4C29-E43C-5D805FCDDAFA}"/>
            </ac:picMkLst>
          </pc:picChg>
          <pc:picChg chg="add del mod">
            <ac:chgData name="Annika  Schumann" userId="d2aff3d3-e993-4c22-9f20-30bb053bf79a" providerId="ADAL" clId="{D4849846-CA96-439D-9AE2-3478389FAE97}" dt="2023-06-09T08:31:00.706" v="1698" actId="478"/>
            <ac:picMkLst>
              <pc:docMk/>
              <pc:sldMasterMk cId="0" sldId="2147483648"/>
              <pc:sldLayoutMk cId="109149226" sldId="2147483675"/>
              <ac:picMk id="8" creationId="{AAF38977-A5F1-E419-0C61-2CC36727D3DE}"/>
            </ac:picMkLst>
          </pc:picChg>
          <pc:picChg chg="add del mod">
            <ac:chgData name="Annika  Schumann" userId="d2aff3d3-e993-4c22-9f20-30bb053bf79a" providerId="ADAL" clId="{D4849846-CA96-439D-9AE2-3478389FAE97}" dt="2023-06-09T08:31:00.706" v="1698" actId="478"/>
            <ac:picMkLst>
              <pc:docMk/>
              <pc:sldMasterMk cId="0" sldId="2147483648"/>
              <pc:sldLayoutMk cId="109149226" sldId="2147483675"/>
              <ac:picMk id="9" creationId="{A5585E27-53A9-96D9-61DA-59F6A2B48AD9}"/>
            </ac:picMkLst>
          </pc:picChg>
          <pc:picChg chg="mod">
            <ac:chgData name="Annika  Schumann" userId="d2aff3d3-e993-4c22-9f20-30bb053bf79a" providerId="ADAL" clId="{D4849846-CA96-439D-9AE2-3478389FAE97}" dt="2023-06-09T08:27:06.545" v="1580"/>
            <ac:picMkLst>
              <pc:docMk/>
              <pc:sldMasterMk cId="0" sldId="2147483648"/>
              <pc:sldLayoutMk cId="109149226" sldId="2147483675"/>
              <ac:picMk id="16" creationId="{EDCE2F96-B5FC-E405-9270-A73FEDD87539}"/>
            </ac:picMkLst>
          </pc:picChg>
          <pc:picChg chg="mod">
            <ac:chgData name="Annika  Schumann" userId="d2aff3d3-e993-4c22-9f20-30bb053bf79a" providerId="ADAL" clId="{D4849846-CA96-439D-9AE2-3478389FAE97}" dt="2023-06-09T08:27:06.545" v="1580"/>
            <ac:picMkLst>
              <pc:docMk/>
              <pc:sldMasterMk cId="0" sldId="2147483648"/>
              <pc:sldLayoutMk cId="109149226" sldId="2147483675"/>
              <ac:picMk id="18" creationId="{941536B9-8FC2-4586-906A-64416970E47B}"/>
            </ac:picMkLst>
          </pc:picChg>
          <pc:picChg chg="mod">
            <ac:chgData name="Annika  Schumann" userId="d2aff3d3-e993-4c22-9f20-30bb053bf79a" providerId="ADAL" clId="{D4849846-CA96-439D-9AE2-3478389FAE97}" dt="2023-06-09T08:27:06.545" v="1580"/>
            <ac:picMkLst>
              <pc:docMk/>
              <pc:sldMasterMk cId="0" sldId="2147483648"/>
              <pc:sldLayoutMk cId="109149226" sldId="2147483675"/>
              <ac:picMk id="20" creationId="{EF995DE7-D7AA-51A6-E94E-680C64D4214F}"/>
            </ac:picMkLst>
          </pc:picChg>
          <pc:picChg chg="mod">
            <ac:chgData name="Annika  Schumann" userId="d2aff3d3-e993-4c22-9f20-30bb053bf79a" providerId="ADAL" clId="{D4849846-CA96-439D-9AE2-3478389FAE97}" dt="2023-06-09T08:27:06.545" v="1580"/>
            <ac:picMkLst>
              <pc:docMk/>
              <pc:sldMasterMk cId="0" sldId="2147483648"/>
              <pc:sldLayoutMk cId="109149226" sldId="2147483675"/>
              <ac:picMk id="22" creationId="{59793A92-8624-4CD2-BEFE-E93B48771F50}"/>
            </ac:picMkLst>
          </pc:picChg>
          <pc:picChg chg="add mod">
            <ac:chgData name="Annika  Schumann" userId="d2aff3d3-e993-4c22-9f20-30bb053bf79a" providerId="ADAL" clId="{D4849846-CA96-439D-9AE2-3478389FAE97}" dt="2023-06-09T08:31:40.028" v="1733" actId="34135"/>
            <ac:picMkLst>
              <pc:docMk/>
              <pc:sldMasterMk cId="0" sldId="2147483648"/>
              <pc:sldLayoutMk cId="109149226" sldId="2147483675"/>
              <ac:picMk id="24" creationId="{FDE8FE91-CC54-AD05-CAD5-21413DE5ABBF}"/>
            </ac:picMkLst>
          </pc:picChg>
          <pc:picChg chg="add mod">
            <ac:chgData name="Annika  Schumann" userId="d2aff3d3-e993-4c22-9f20-30bb053bf79a" providerId="ADAL" clId="{D4849846-CA96-439D-9AE2-3478389FAE97}" dt="2023-06-09T08:31:25.705" v="1729" actId="34135"/>
            <ac:picMkLst>
              <pc:docMk/>
              <pc:sldMasterMk cId="0" sldId="2147483648"/>
              <pc:sldLayoutMk cId="109149226" sldId="2147483675"/>
              <ac:picMk id="28" creationId="{B4A9A8C2-73F0-C4F1-48FD-923D683A0F71}"/>
            </ac:picMkLst>
          </pc:picChg>
          <pc:picChg chg="add mod">
            <ac:chgData name="Annika  Schumann" userId="d2aff3d3-e993-4c22-9f20-30bb053bf79a" providerId="ADAL" clId="{D4849846-CA96-439D-9AE2-3478389FAE97}" dt="2023-06-09T08:31:23.187" v="1728" actId="34135"/>
            <ac:picMkLst>
              <pc:docMk/>
              <pc:sldMasterMk cId="0" sldId="2147483648"/>
              <pc:sldLayoutMk cId="109149226" sldId="2147483675"/>
              <ac:picMk id="29" creationId="{E282B567-6EFA-40EA-156A-F065FCCB7B87}"/>
            </ac:picMkLst>
          </pc:picChg>
          <pc:picChg chg="add mod">
            <ac:chgData name="Annika  Schumann" userId="d2aff3d3-e993-4c22-9f20-30bb053bf79a" providerId="ADAL" clId="{D4849846-CA96-439D-9AE2-3478389FAE97}" dt="2023-06-09T08:31:21.596" v="1727" actId="34135"/>
            <ac:picMkLst>
              <pc:docMk/>
              <pc:sldMasterMk cId="0" sldId="2147483648"/>
              <pc:sldLayoutMk cId="109149226" sldId="2147483675"/>
              <ac:picMk id="30" creationId="{D239ED50-AF6E-7DC6-7329-619B65420B66}"/>
            </ac:picMkLst>
          </pc:picChg>
          <pc:picChg chg="mod">
            <ac:chgData name="Annika  Schumann" userId="d2aff3d3-e993-4c22-9f20-30bb053bf79a" providerId="ADAL" clId="{D4849846-CA96-439D-9AE2-3478389FAE97}" dt="2023-06-09T08:31:45.943" v="1734" actId="34135"/>
            <ac:picMkLst>
              <pc:docMk/>
              <pc:sldMasterMk cId="0" sldId="2147483648"/>
              <pc:sldLayoutMk cId="109149226" sldId="2147483675"/>
              <ac:picMk id="37" creationId="{E7ACFECF-9DDD-78EB-E196-2AF971236FFC}"/>
            </ac:picMkLst>
          </pc:picChg>
          <pc:picChg chg="mod">
            <ac:chgData name="Annika  Schumann" userId="d2aff3d3-e993-4c22-9f20-30bb053bf79a" providerId="ADAL" clId="{D4849846-CA96-439D-9AE2-3478389FAE97}" dt="2023-06-09T08:31:45.943" v="1734" actId="34135"/>
            <ac:picMkLst>
              <pc:docMk/>
              <pc:sldMasterMk cId="0" sldId="2147483648"/>
              <pc:sldLayoutMk cId="109149226" sldId="2147483675"/>
              <ac:picMk id="39" creationId="{28659B4C-297A-8A1B-0E2B-999331F7F365}"/>
            </ac:picMkLst>
          </pc:picChg>
          <pc:picChg chg="mod">
            <ac:chgData name="Annika  Schumann" userId="d2aff3d3-e993-4c22-9f20-30bb053bf79a" providerId="ADAL" clId="{D4849846-CA96-439D-9AE2-3478389FAE97}" dt="2023-06-09T08:31:45.943" v="1734" actId="34135"/>
            <ac:picMkLst>
              <pc:docMk/>
              <pc:sldMasterMk cId="0" sldId="2147483648"/>
              <pc:sldLayoutMk cId="109149226" sldId="2147483675"/>
              <ac:picMk id="41" creationId="{DFF8D73A-3821-A0DC-78B3-CBAEE61C82EF}"/>
            </ac:picMkLst>
          </pc:picChg>
          <pc:picChg chg="del">
            <ac:chgData name="Annika  Schumann" userId="d2aff3d3-e993-4c22-9f20-30bb053bf79a" providerId="ADAL" clId="{D4849846-CA96-439D-9AE2-3478389FAE97}" dt="2023-06-09T08:27:05.537" v="1579" actId="478"/>
            <ac:picMkLst>
              <pc:docMk/>
              <pc:sldMasterMk cId="0" sldId="2147483648"/>
              <pc:sldLayoutMk cId="109149226" sldId="2147483675"/>
              <ac:picMk id="43" creationId="{7FB29C47-C9A0-4925-E358-C23E2EF43CC3}"/>
            </ac:picMkLst>
          </pc:picChg>
          <pc:picChg chg="del">
            <ac:chgData name="Annika  Schumann" userId="d2aff3d3-e993-4c22-9f20-30bb053bf79a" providerId="ADAL" clId="{D4849846-CA96-439D-9AE2-3478389FAE97}" dt="2023-06-09T08:27:05.537" v="1579" actId="478"/>
            <ac:picMkLst>
              <pc:docMk/>
              <pc:sldMasterMk cId="0" sldId="2147483648"/>
              <pc:sldLayoutMk cId="109149226" sldId="2147483675"/>
              <ac:picMk id="44" creationId="{469586D6-48C5-46A8-FDC5-5DC6FC60C544}"/>
            </ac:picMkLst>
          </pc:picChg>
          <pc:picChg chg="del">
            <ac:chgData name="Annika  Schumann" userId="d2aff3d3-e993-4c22-9f20-30bb053bf79a" providerId="ADAL" clId="{D4849846-CA96-439D-9AE2-3478389FAE97}" dt="2023-06-09T08:27:05.537" v="1579" actId="478"/>
            <ac:picMkLst>
              <pc:docMk/>
              <pc:sldMasterMk cId="0" sldId="2147483648"/>
              <pc:sldLayoutMk cId="109149226" sldId="2147483675"/>
              <ac:picMk id="45" creationId="{38619AA4-E9B1-5FA4-0C51-62F40C9A329C}"/>
            </ac:picMkLst>
          </pc:picChg>
          <pc:picChg chg="del">
            <ac:chgData name="Annika  Schumann" userId="d2aff3d3-e993-4c22-9f20-30bb053bf79a" providerId="ADAL" clId="{D4849846-CA96-439D-9AE2-3478389FAE97}" dt="2023-06-09T08:27:05.537" v="1579" actId="478"/>
            <ac:picMkLst>
              <pc:docMk/>
              <pc:sldMasterMk cId="0" sldId="2147483648"/>
              <pc:sldLayoutMk cId="109149226" sldId="2147483675"/>
              <ac:picMk id="52" creationId="{07298E38-FBEE-93A4-1C06-769FFA12043E}"/>
            </ac:picMkLst>
          </pc:picChg>
          <pc:picChg chg="mod">
            <ac:chgData name="Annika  Schumann" userId="d2aff3d3-e993-4c22-9f20-30bb053bf79a" providerId="ADAL" clId="{D4849846-CA96-439D-9AE2-3478389FAE97}" dt="2023-06-09T08:31:45.943" v="1734" actId="34135"/>
            <ac:picMkLst>
              <pc:docMk/>
              <pc:sldMasterMk cId="0" sldId="2147483648"/>
              <pc:sldLayoutMk cId="109149226" sldId="2147483675"/>
              <ac:picMk id="60" creationId="{8A4FF23A-31F1-3C79-5C23-F59EAC15DF0D}"/>
            </ac:picMkLst>
          </pc:picChg>
        </pc:sldLayoutChg>
        <pc:sldLayoutChg chg="modSp mod">
          <pc:chgData name="Annika  Schumann" userId="d2aff3d3-e993-4c22-9f20-30bb053bf79a" providerId="ADAL" clId="{D4849846-CA96-439D-9AE2-3478389FAE97}" dt="2023-06-09T08:39:13.804" v="1878" actId="1038"/>
          <pc:sldLayoutMkLst>
            <pc:docMk/>
            <pc:sldMasterMk cId="0" sldId="2147483648"/>
            <pc:sldLayoutMk cId="1618942741" sldId="2147483676"/>
          </pc:sldLayoutMkLst>
          <pc:spChg chg="mod">
            <ac:chgData name="Annika  Schumann" userId="d2aff3d3-e993-4c22-9f20-30bb053bf79a" providerId="ADAL" clId="{D4849846-CA96-439D-9AE2-3478389FAE97}" dt="2023-06-09T08:39:13.804" v="1878" actId="1038"/>
            <ac:spMkLst>
              <pc:docMk/>
              <pc:sldMasterMk cId="0" sldId="2147483648"/>
              <pc:sldLayoutMk cId="1618942741" sldId="2147483676"/>
              <ac:spMk id="16" creationId="{F8934985-8EBF-6B24-E71A-664AEA0F0702}"/>
            </ac:spMkLst>
          </pc:spChg>
          <pc:spChg chg="mod">
            <ac:chgData name="Annika  Schumann" userId="d2aff3d3-e993-4c22-9f20-30bb053bf79a" providerId="ADAL" clId="{D4849846-CA96-439D-9AE2-3478389FAE97}" dt="2023-06-09T08:39:13.804" v="1878" actId="1038"/>
            <ac:spMkLst>
              <pc:docMk/>
              <pc:sldMasterMk cId="0" sldId="2147483648"/>
              <pc:sldLayoutMk cId="1618942741" sldId="2147483676"/>
              <ac:spMk id="20" creationId="{720E441F-3729-0CCC-391E-6B46860F9E10}"/>
            </ac:spMkLst>
          </pc:spChg>
          <pc:spChg chg="mod">
            <ac:chgData name="Annika  Schumann" userId="d2aff3d3-e993-4c22-9f20-30bb053bf79a" providerId="ADAL" clId="{D4849846-CA96-439D-9AE2-3478389FAE97}" dt="2023-06-09T08:39:13.804" v="1878" actId="1038"/>
            <ac:spMkLst>
              <pc:docMk/>
              <pc:sldMasterMk cId="0" sldId="2147483648"/>
              <pc:sldLayoutMk cId="1618942741" sldId="2147483676"/>
              <ac:spMk id="22" creationId="{FB188362-3525-5024-197E-AABCBEB0DACE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8:36:54.913" v="1833" actId="478"/>
          <pc:sldLayoutMkLst>
            <pc:docMk/>
            <pc:sldMasterMk cId="0" sldId="2147483648"/>
            <pc:sldLayoutMk cId="3104159488" sldId="2147483686"/>
          </pc:sldLayoutMkLst>
          <pc:spChg chg="add del mod">
            <ac:chgData name="Annika  Schumann" userId="d2aff3d3-e993-4c22-9f20-30bb053bf79a" providerId="ADAL" clId="{D4849846-CA96-439D-9AE2-3478389FAE97}" dt="2023-06-09T08:36:54.913" v="1833" actId="478"/>
            <ac:spMkLst>
              <pc:docMk/>
              <pc:sldMasterMk cId="0" sldId="2147483648"/>
              <pc:sldLayoutMk cId="3104159488" sldId="2147483686"/>
              <ac:spMk id="2" creationId="{7CD65013-D34A-A412-CB62-761AF3B64552}"/>
            </ac:spMkLst>
          </pc:spChg>
          <pc:spChg chg="mod">
            <ac:chgData name="Annika  Schumann" userId="d2aff3d3-e993-4c22-9f20-30bb053bf79a" providerId="ADAL" clId="{D4849846-CA96-439D-9AE2-3478389FAE97}" dt="2023-06-09T08:36:50.331" v="1831" actId="14100"/>
            <ac:spMkLst>
              <pc:docMk/>
              <pc:sldMasterMk cId="0" sldId="2147483648"/>
              <pc:sldLayoutMk cId="3104159488" sldId="2147483686"/>
              <ac:spMk id="5" creationId="{0E4211CB-4ABB-C477-5C55-25A0EB166F8B}"/>
            </ac:spMkLst>
          </pc:spChg>
          <pc:spChg chg="mod">
            <ac:chgData name="Annika  Schumann" userId="d2aff3d3-e993-4c22-9f20-30bb053bf79a" providerId="ADAL" clId="{D4849846-CA96-439D-9AE2-3478389FAE97}" dt="2023-06-09T08:36:53.106" v="1832" actId="14100"/>
            <ac:spMkLst>
              <pc:docMk/>
              <pc:sldMasterMk cId="0" sldId="2147483648"/>
              <pc:sldLayoutMk cId="3104159488" sldId="2147483686"/>
              <ac:spMk id="8" creationId="{8E1DC904-CF32-5FC8-52BD-232671D86226}"/>
            </ac:spMkLst>
          </pc:spChg>
          <pc:spChg chg="mod">
            <ac:chgData name="Annika  Schumann" userId="d2aff3d3-e993-4c22-9f20-30bb053bf79a" providerId="ADAL" clId="{D4849846-CA96-439D-9AE2-3478389FAE97}" dt="2023-06-09T08:36:44.209" v="1828" actId="14100"/>
            <ac:spMkLst>
              <pc:docMk/>
              <pc:sldMasterMk cId="0" sldId="2147483648"/>
              <pc:sldLayoutMk cId="3104159488" sldId="2147483686"/>
              <ac:spMk id="9" creationId="{3139F0E6-3287-07A0-FA66-6FD4E890C6A3}"/>
            </ac:spMkLst>
          </pc:spChg>
        </pc:sldLayoutChg>
        <pc:sldLayoutChg chg="add del mod replId modTransition">
          <pc:chgData name="Annika  Schumann" userId="d2aff3d3-e993-4c22-9f20-30bb053bf79a" providerId="ADAL" clId="{D4849846-CA96-439D-9AE2-3478389FAE97}" dt="2023-06-09T08:26:17.105" v="1550" actId="2696"/>
          <pc:sldLayoutMkLst>
            <pc:docMk/>
            <pc:sldMasterMk cId="0" sldId="2147483648"/>
            <pc:sldLayoutMk cId="657731436" sldId="2147483689"/>
          </pc:sldLayoutMkLst>
        </pc:sldLayoutChg>
        <pc:sldLayoutChg chg="modSp add del mod replId modTransition">
          <pc:chgData name="Annika  Schumann" userId="d2aff3d3-e993-4c22-9f20-30bb053bf79a" providerId="ADAL" clId="{D4849846-CA96-439D-9AE2-3478389FAE97}" dt="2023-06-09T08:27:10.947" v="1581" actId="2696"/>
          <pc:sldLayoutMkLst>
            <pc:docMk/>
            <pc:sldMasterMk cId="0" sldId="2147483648"/>
            <pc:sldLayoutMk cId="1359851468" sldId="2147483689"/>
          </pc:sldLayoutMkLst>
          <pc:spChg chg="mod">
            <ac:chgData name="Annika  Schumann" userId="d2aff3d3-e993-4c22-9f20-30bb053bf79a" providerId="ADAL" clId="{D4849846-CA96-439D-9AE2-3478389FAE97}" dt="2023-06-09T08:26:37.554" v="1571" actId="20577"/>
            <ac:spMkLst>
              <pc:docMk/>
              <pc:sldMasterMk cId="0" sldId="2147483648"/>
              <pc:sldLayoutMk cId="1359851468" sldId="2147483689"/>
              <ac:spMk id="3" creationId="{BECB7BC4-B68E-ABE0-F200-5D088C3ACAA2}"/>
            </ac:spMkLst>
          </pc:spChg>
          <pc:spChg chg="mod">
            <ac:chgData name="Annika  Schumann" userId="d2aff3d3-e993-4c22-9f20-30bb053bf79a" providerId="ADAL" clId="{D4849846-CA96-439D-9AE2-3478389FAE97}" dt="2023-06-09T08:26:31.922" v="1555" actId="20577"/>
            <ac:spMkLst>
              <pc:docMk/>
              <pc:sldMasterMk cId="0" sldId="2147483648"/>
              <pc:sldLayoutMk cId="1359851468" sldId="2147483689"/>
              <ac:spMk id="4" creationId="{9515F871-B43B-6438-94A2-D2394A7D2EEA}"/>
            </ac:spMkLst>
          </pc:spChg>
          <pc:spChg chg="mod">
            <ac:chgData name="Annika  Schumann" userId="d2aff3d3-e993-4c22-9f20-30bb053bf79a" providerId="ADAL" clId="{D4849846-CA96-439D-9AE2-3478389FAE97}" dt="2023-06-09T08:26:44.803" v="1578" actId="20577"/>
            <ac:spMkLst>
              <pc:docMk/>
              <pc:sldMasterMk cId="0" sldId="2147483648"/>
              <pc:sldLayoutMk cId="1359851468" sldId="2147483689"/>
              <ac:spMk id="8" creationId="{E4C2A939-8021-A2E9-9F02-D1BC3463E161}"/>
            </ac:spMkLst>
          </pc:spChg>
        </pc:sldLayoutChg>
      </pc:sldMasterChg>
      <pc:sldMasterChg chg="addSp delSp modSp mod addSldLayout modSldLayout">
        <pc:chgData name="Annika  Schumann" userId="d2aff3d3-e993-4c22-9f20-30bb053bf79a" providerId="ADAL" clId="{D4849846-CA96-439D-9AE2-3478389FAE97}" dt="2023-07-17T05:36:01.618" v="1965" actId="34135"/>
        <pc:sldMasterMkLst>
          <pc:docMk/>
          <pc:sldMasterMk cId="412591751" sldId="2147483677"/>
        </pc:sldMasterMkLst>
        <pc:spChg chg="mod">
          <ac:chgData name="Annika  Schumann" userId="d2aff3d3-e993-4c22-9f20-30bb053bf79a" providerId="ADAL" clId="{D4849846-CA96-439D-9AE2-3478389FAE97}" dt="2023-07-17T05:36:01.618" v="1965" actId="34135"/>
          <ac:spMkLst>
            <pc:docMk/>
            <pc:sldMasterMk cId="412591751" sldId="2147483677"/>
            <ac:spMk id="2" creationId="{CE634FB3-06A2-465F-F614-EB3F0FC85527}"/>
          </ac:spMkLst>
        </pc:spChg>
        <pc:spChg chg="del mod">
          <ac:chgData name="Annika  Schumann" userId="d2aff3d3-e993-4c22-9f20-30bb053bf79a" providerId="ADAL" clId="{D4849846-CA96-439D-9AE2-3478389FAE97}" dt="2023-07-17T05:35:43.115" v="1960" actId="478"/>
          <ac:spMkLst>
            <pc:docMk/>
            <pc:sldMasterMk cId="412591751" sldId="2147483677"/>
            <ac:spMk id="4" creationId="{F349E85D-D3E1-D829-B6B2-68736D063AC3}"/>
          </ac:spMkLst>
        </pc:spChg>
        <pc:spChg chg="add del mod">
          <ac:chgData name="Annika  Schumann" userId="d2aff3d3-e993-4c22-9f20-30bb053bf79a" providerId="ADAL" clId="{D4849846-CA96-439D-9AE2-3478389FAE97}" dt="2023-07-17T05:34:28.172" v="1926" actId="478"/>
          <ac:spMkLst>
            <pc:docMk/>
            <pc:sldMasterMk cId="412591751" sldId="2147483677"/>
            <ac:spMk id="5" creationId="{2ACA9A69-5EF3-0299-D15A-1D881070D90C}"/>
          </ac:spMkLst>
        </pc:spChg>
        <pc:spChg chg="add del mod">
          <ac:chgData name="Annika  Schumann" userId="d2aff3d3-e993-4c22-9f20-30bb053bf79a" providerId="ADAL" clId="{D4849846-CA96-439D-9AE2-3478389FAE97}" dt="2023-07-17T05:34:34.533" v="1932"/>
          <ac:spMkLst>
            <pc:docMk/>
            <pc:sldMasterMk cId="412591751" sldId="2147483677"/>
            <ac:spMk id="6" creationId="{3E4E5E96-AD84-1375-21FF-A15684E4E286}"/>
          </ac:spMkLst>
        </pc:spChg>
        <pc:spChg chg="add mod">
          <ac:chgData name="Annika  Schumann" userId="d2aff3d3-e993-4c22-9f20-30bb053bf79a" providerId="ADAL" clId="{D4849846-CA96-439D-9AE2-3478389FAE97}" dt="2023-07-17T05:34:34.564" v="1933"/>
          <ac:spMkLst>
            <pc:docMk/>
            <pc:sldMasterMk cId="412591751" sldId="2147483677"/>
            <ac:spMk id="7" creationId="{84C8014D-41E3-5BE8-E98E-96D450079944}"/>
          </ac:spMkLst>
        </pc:spChg>
        <pc:spChg chg="add del mod">
          <ac:chgData name="Annika  Schumann" userId="d2aff3d3-e993-4c22-9f20-30bb053bf79a" providerId="ADAL" clId="{D4849846-CA96-439D-9AE2-3478389FAE97}" dt="2023-07-17T05:35:45.765" v="1962"/>
          <ac:spMkLst>
            <pc:docMk/>
            <pc:sldMasterMk cId="412591751" sldId="2147483677"/>
            <ac:spMk id="8" creationId="{69F50D21-4123-54A1-1626-6A46887CD3F3}"/>
          </ac:spMkLst>
        </pc:spChg>
        <pc:spChg chg="add mod">
          <ac:chgData name="Annika  Schumann" userId="d2aff3d3-e993-4c22-9f20-30bb053bf79a" providerId="ADAL" clId="{D4849846-CA96-439D-9AE2-3478389FAE97}" dt="2023-07-17T05:35:59.233" v="1964" actId="34135"/>
          <ac:spMkLst>
            <pc:docMk/>
            <pc:sldMasterMk cId="412591751" sldId="2147483677"/>
            <ac:spMk id="9" creationId="{4F708754-BAD4-54AE-EF98-E3E4676F36A2}"/>
          </ac:spMkLst>
        </pc:spChg>
        <pc:sldLayoutChg chg="modSp mod">
          <pc:chgData name="Annika  Schumann" userId="d2aff3d3-e993-4c22-9f20-30bb053bf79a" providerId="ADAL" clId="{D4849846-CA96-439D-9AE2-3478389FAE97}" dt="2023-06-09T08:38:53.425" v="1871" actId="1038"/>
          <pc:sldLayoutMkLst>
            <pc:docMk/>
            <pc:sldMasterMk cId="412591751" sldId="2147483677"/>
            <pc:sldLayoutMk cId="1404235941" sldId="2147483685"/>
          </pc:sldLayoutMkLst>
          <pc:spChg chg="mod">
            <ac:chgData name="Annika  Schumann" userId="d2aff3d3-e993-4c22-9f20-30bb053bf79a" providerId="ADAL" clId="{D4849846-CA96-439D-9AE2-3478389FAE97}" dt="2023-06-09T08:38:53.425" v="1871" actId="1038"/>
            <ac:spMkLst>
              <pc:docMk/>
              <pc:sldMasterMk cId="412591751" sldId="2147483677"/>
              <pc:sldLayoutMk cId="1404235941" sldId="2147483685"/>
              <ac:spMk id="7" creationId="{E82E2902-A85D-EA45-CF5A-420AA0AC69BE}"/>
            </ac:spMkLst>
          </pc:spChg>
          <pc:spChg chg="mod">
            <ac:chgData name="Annika  Schumann" userId="d2aff3d3-e993-4c22-9f20-30bb053bf79a" providerId="ADAL" clId="{D4849846-CA96-439D-9AE2-3478389FAE97}" dt="2023-06-09T08:38:53.425" v="1871" actId="1038"/>
            <ac:spMkLst>
              <pc:docMk/>
              <pc:sldMasterMk cId="412591751" sldId="2147483677"/>
              <pc:sldLayoutMk cId="1404235941" sldId="2147483685"/>
              <ac:spMk id="8" creationId="{51E8E741-2B8B-ED5F-B85B-5F48F5E679AE}"/>
            </ac:spMkLst>
          </pc:spChg>
          <pc:spChg chg="mod">
            <ac:chgData name="Annika  Schumann" userId="d2aff3d3-e993-4c22-9f20-30bb053bf79a" providerId="ADAL" clId="{D4849846-CA96-439D-9AE2-3478389FAE97}" dt="2023-06-09T08:38:53.425" v="1871" actId="1038"/>
            <ac:spMkLst>
              <pc:docMk/>
              <pc:sldMasterMk cId="412591751" sldId="2147483677"/>
              <pc:sldLayoutMk cId="1404235941" sldId="2147483685"/>
              <ac:spMk id="9" creationId="{23128602-AF21-C9C6-C36B-342E71C5196F}"/>
            </ac:spMkLst>
          </pc:spChg>
        </pc:sldLayoutChg>
        <pc:sldLayoutChg chg="addSp delSp modSp mod">
          <pc:chgData name="Annika  Schumann" userId="d2aff3d3-e993-4c22-9f20-30bb053bf79a" providerId="ADAL" clId="{D4849846-CA96-439D-9AE2-3478389FAE97}" dt="2023-06-09T07:58:34.003" v="835" actId="207"/>
          <pc:sldLayoutMkLst>
            <pc:docMk/>
            <pc:sldMasterMk cId="412591751" sldId="2147483677"/>
            <pc:sldLayoutMk cId="3198776137" sldId="2147483688"/>
          </pc:sldLayoutMkLst>
          <pc:spChg chg="add mod">
            <ac:chgData name="Annika  Schumann" userId="d2aff3d3-e993-4c22-9f20-30bb053bf79a" providerId="ADAL" clId="{D4849846-CA96-439D-9AE2-3478389FAE97}" dt="2023-06-09T07:58:34.003" v="835" actId="207"/>
            <ac:spMkLst>
              <pc:docMk/>
              <pc:sldMasterMk cId="412591751" sldId="2147483677"/>
              <pc:sldLayoutMk cId="3198776137" sldId="2147483688"/>
              <ac:spMk id="3" creationId="{6B3670FF-CCD1-B0D8-8D19-491B2C08C816}"/>
            </ac:spMkLst>
          </pc:spChg>
          <pc:spChg chg="add mod">
            <ac:chgData name="Annika  Schumann" userId="d2aff3d3-e993-4c22-9f20-30bb053bf79a" providerId="ADAL" clId="{D4849846-CA96-439D-9AE2-3478389FAE97}" dt="2023-06-09T07:58:34.003" v="835" actId="207"/>
            <ac:spMkLst>
              <pc:docMk/>
              <pc:sldMasterMk cId="412591751" sldId="2147483677"/>
              <pc:sldLayoutMk cId="3198776137" sldId="2147483688"/>
              <ac:spMk id="5" creationId="{553B20B3-2312-6BE0-A3EE-0375FBCA6068}"/>
            </ac:spMkLst>
          </pc:spChg>
          <pc:spChg chg="del">
            <ac:chgData name="Annika  Schumann" userId="d2aff3d3-e993-4c22-9f20-30bb053bf79a" providerId="ADAL" clId="{D4849846-CA96-439D-9AE2-3478389FAE97}" dt="2023-06-09T07:58:29.195" v="833" actId="478"/>
            <ac:spMkLst>
              <pc:docMk/>
              <pc:sldMasterMk cId="412591751" sldId="2147483677"/>
              <pc:sldLayoutMk cId="3198776137" sldId="2147483688"/>
              <ac:spMk id="6" creationId="{0F0C5897-6854-95C2-0663-41CD94192099}"/>
            </ac:spMkLst>
          </pc:spChg>
          <pc:spChg chg="del">
            <ac:chgData name="Annika  Schumann" userId="d2aff3d3-e993-4c22-9f20-30bb053bf79a" providerId="ADAL" clId="{D4849846-CA96-439D-9AE2-3478389FAE97}" dt="2023-06-09T07:58:29.195" v="833" actId="478"/>
            <ac:spMkLst>
              <pc:docMk/>
              <pc:sldMasterMk cId="412591751" sldId="2147483677"/>
              <pc:sldLayoutMk cId="3198776137" sldId="2147483688"/>
              <ac:spMk id="7" creationId="{C9538C08-EFDF-C802-CCC9-779D3F616CCA}"/>
            </ac:spMkLst>
          </pc:spChg>
        </pc:sldLayoutChg>
        <pc:sldLayoutChg chg="addSp delSp modSp add mod modTransition">
          <pc:chgData name="Annika  Schumann" userId="d2aff3d3-e993-4c22-9f20-30bb053bf79a" providerId="ADAL" clId="{D4849846-CA96-439D-9AE2-3478389FAE97}" dt="2023-06-09T08:32:55.753" v="1743" actId="6014"/>
          <pc:sldLayoutMkLst>
            <pc:docMk/>
            <pc:sldMasterMk cId="412591751" sldId="2147483677"/>
            <pc:sldLayoutMk cId="3414198841" sldId="2147483689"/>
          </pc:sldLayoutMkLst>
          <pc:spChg chg="add del">
            <ac:chgData name="Annika  Schumann" userId="d2aff3d3-e993-4c22-9f20-30bb053bf79a" providerId="ADAL" clId="{D4849846-CA96-439D-9AE2-3478389FAE97}" dt="2023-06-09T08:32:30.864" v="1738" actId="478"/>
            <ac:spMkLst>
              <pc:docMk/>
              <pc:sldMasterMk cId="412591751" sldId="2147483677"/>
              <pc:sldLayoutMk cId="3414198841" sldId="2147483689"/>
              <ac:spMk id="2" creationId="{FC9A552A-AEAD-9256-D782-80898214C543}"/>
            </ac:spMkLst>
          </pc:spChg>
          <pc:spChg chg="add mod">
            <ac:chgData name="Annika  Schumann" userId="d2aff3d3-e993-4c22-9f20-30bb053bf79a" providerId="ADAL" clId="{D4849846-CA96-439D-9AE2-3478389FAE97}" dt="2023-06-09T08:32:37.918" v="1742" actId="207"/>
            <ac:spMkLst>
              <pc:docMk/>
              <pc:sldMasterMk cId="412591751" sldId="2147483677"/>
              <pc:sldLayoutMk cId="3414198841" sldId="2147483689"/>
              <ac:spMk id="3" creationId="{A3327169-CBCD-5721-49D8-C92D0296BD69}"/>
            </ac:spMkLst>
          </pc:spChg>
          <pc:spChg chg="add mod">
            <ac:chgData name="Annika  Schumann" userId="d2aff3d3-e993-4c22-9f20-30bb053bf79a" providerId="ADAL" clId="{D4849846-CA96-439D-9AE2-3478389FAE97}" dt="2023-06-09T08:32:37.918" v="1742" actId="207"/>
            <ac:spMkLst>
              <pc:docMk/>
              <pc:sldMasterMk cId="412591751" sldId="2147483677"/>
              <pc:sldLayoutMk cId="3414198841" sldId="2147483689"/>
              <ac:spMk id="4" creationId="{5D37CE0A-007A-9300-6B82-1FFF1D24DFDA}"/>
            </ac:spMkLst>
          </pc:spChg>
          <pc:spChg chg="add del">
            <ac:chgData name="Annika  Schumann" userId="d2aff3d3-e993-4c22-9f20-30bb053bf79a" providerId="ADAL" clId="{D4849846-CA96-439D-9AE2-3478389FAE97}" dt="2023-06-09T08:32:32.810" v="1739" actId="478"/>
            <ac:spMkLst>
              <pc:docMk/>
              <pc:sldMasterMk cId="412591751" sldId="2147483677"/>
              <pc:sldLayoutMk cId="3414198841" sldId="2147483689"/>
              <ac:spMk id="7" creationId="{C6427197-EF05-CAEA-8635-00A7AFEAAB8F}"/>
            </ac:spMkLst>
          </pc:spChg>
          <pc:spChg chg="add del">
            <ac:chgData name="Annika  Schumann" userId="d2aff3d3-e993-4c22-9f20-30bb053bf79a" providerId="ADAL" clId="{D4849846-CA96-439D-9AE2-3478389FAE97}" dt="2023-06-09T08:32:26.326" v="1737" actId="478"/>
            <ac:spMkLst>
              <pc:docMk/>
              <pc:sldMasterMk cId="412591751" sldId="2147483677"/>
              <pc:sldLayoutMk cId="3414198841" sldId="2147483689"/>
              <ac:spMk id="8" creationId="{D2B44544-5909-582B-C2AD-04FC75CD114C}"/>
            </ac:spMkLst>
          </pc:spChg>
          <pc:spChg chg="add mod">
            <ac:chgData name="Annika  Schumann" userId="d2aff3d3-e993-4c22-9f20-30bb053bf79a" providerId="ADAL" clId="{D4849846-CA96-439D-9AE2-3478389FAE97}" dt="2023-06-09T08:32:37.918" v="1742" actId="207"/>
            <ac:spMkLst>
              <pc:docMk/>
              <pc:sldMasterMk cId="412591751" sldId="2147483677"/>
              <pc:sldLayoutMk cId="3414198841" sldId="2147483689"/>
              <ac:spMk id="9" creationId="{D5511AD3-D710-DDC8-6721-70C235F7DB52}"/>
            </ac:spMkLst>
          </pc:spChg>
          <pc:spChg chg="add mod">
            <ac:chgData name="Annika  Schumann" userId="d2aff3d3-e993-4c22-9f20-30bb053bf79a" providerId="ADAL" clId="{D4849846-CA96-439D-9AE2-3478389FAE97}" dt="2023-06-09T08:32:37.918" v="1742" actId="207"/>
            <ac:spMkLst>
              <pc:docMk/>
              <pc:sldMasterMk cId="412591751" sldId="2147483677"/>
              <pc:sldLayoutMk cId="3414198841" sldId="2147483689"/>
              <ac:spMk id="13" creationId="{C5D0E6F2-6179-B707-DE6A-82C4F27A912B}"/>
            </ac:spMkLst>
          </pc:spChg>
          <pc:spChg chg="mod">
            <ac:chgData name="Annika  Schumann" userId="d2aff3d3-e993-4c22-9f20-30bb053bf79a" providerId="ADAL" clId="{D4849846-CA96-439D-9AE2-3478389FAE97}" dt="2023-06-09T08:32:34.881" v="1741"/>
            <ac:spMkLst>
              <pc:docMk/>
              <pc:sldMasterMk cId="412591751" sldId="2147483677"/>
              <pc:sldLayoutMk cId="3414198841" sldId="2147483689"/>
              <ac:spMk id="20" creationId="{5B91EA69-4309-9D85-20FE-7759F8AC9AD7}"/>
            </ac:spMkLst>
          </pc:spChg>
          <pc:spChg chg="mod">
            <ac:chgData name="Annika  Schumann" userId="d2aff3d3-e993-4c22-9f20-30bb053bf79a" providerId="ADAL" clId="{D4849846-CA96-439D-9AE2-3478389FAE97}" dt="2023-06-09T08:32:34.881" v="1741"/>
            <ac:spMkLst>
              <pc:docMk/>
              <pc:sldMasterMk cId="412591751" sldId="2147483677"/>
              <pc:sldLayoutMk cId="3414198841" sldId="2147483689"/>
              <ac:spMk id="22" creationId="{7A8E99B3-528F-913E-2B62-F65ACE942439}"/>
            </ac:spMkLst>
          </pc:spChg>
          <pc:spChg chg="mod">
            <ac:chgData name="Annika  Schumann" userId="d2aff3d3-e993-4c22-9f20-30bb053bf79a" providerId="ADAL" clId="{D4849846-CA96-439D-9AE2-3478389FAE97}" dt="2023-06-09T08:32:34.881" v="1741"/>
            <ac:spMkLst>
              <pc:docMk/>
              <pc:sldMasterMk cId="412591751" sldId="2147483677"/>
              <pc:sldLayoutMk cId="3414198841" sldId="2147483689"/>
              <ac:spMk id="24" creationId="{3C47F2B1-47A3-56DA-7070-E498942007DF}"/>
            </ac:spMkLst>
          </pc:spChg>
          <pc:spChg chg="mod">
            <ac:chgData name="Annika  Schumann" userId="d2aff3d3-e993-4c22-9f20-30bb053bf79a" providerId="ADAL" clId="{D4849846-CA96-439D-9AE2-3478389FAE97}" dt="2023-06-09T08:32:34.881" v="1741"/>
            <ac:spMkLst>
              <pc:docMk/>
              <pc:sldMasterMk cId="412591751" sldId="2147483677"/>
              <pc:sldLayoutMk cId="3414198841" sldId="2147483689"/>
              <ac:spMk id="26" creationId="{789047A3-2572-3AF1-8431-B7CAD9E4CB74}"/>
            </ac:spMkLst>
          </pc:spChg>
          <pc:grpChg chg="add mod">
            <ac:chgData name="Annika  Schumann" userId="d2aff3d3-e993-4c22-9f20-30bb053bf79a" providerId="ADAL" clId="{D4849846-CA96-439D-9AE2-3478389FAE97}" dt="2023-06-09T08:32:37.918" v="1742" actId="207"/>
            <ac:grpSpMkLst>
              <pc:docMk/>
              <pc:sldMasterMk cId="412591751" sldId="2147483677"/>
              <pc:sldLayoutMk cId="3414198841" sldId="2147483689"/>
              <ac:grpSpMk id="14" creationId="{B5A44445-FB69-E590-238C-FEE929BA67BD}"/>
            </ac:grpSpMkLst>
          </pc:grpChg>
          <pc:grpChg chg="mod">
            <ac:chgData name="Annika  Schumann" userId="d2aff3d3-e993-4c22-9f20-30bb053bf79a" providerId="ADAL" clId="{D4849846-CA96-439D-9AE2-3478389FAE97}" dt="2023-06-09T08:32:34.881" v="1741"/>
            <ac:grpSpMkLst>
              <pc:docMk/>
              <pc:sldMasterMk cId="412591751" sldId="2147483677"/>
              <pc:sldLayoutMk cId="3414198841" sldId="2147483689"/>
              <ac:grpSpMk id="15" creationId="{9EB0F96C-6D50-41D7-03E6-638E182EB764}"/>
            </ac:grpSpMkLst>
          </pc:grpChg>
          <pc:grpChg chg="mod">
            <ac:chgData name="Annika  Schumann" userId="d2aff3d3-e993-4c22-9f20-30bb053bf79a" providerId="ADAL" clId="{D4849846-CA96-439D-9AE2-3478389FAE97}" dt="2023-06-09T08:32:34.881" v="1741"/>
            <ac:grpSpMkLst>
              <pc:docMk/>
              <pc:sldMasterMk cId="412591751" sldId="2147483677"/>
              <pc:sldLayoutMk cId="3414198841" sldId="2147483689"/>
              <ac:grpSpMk id="16" creationId="{FB04CBF7-BCB7-895B-D061-5FF683C4533A}"/>
            </ac:grpSpMkLst>
          </pc:grpChg>
          <pc:grpChg chg="mod">
            <ac:chgData name="Annika  Schumann" userId="d2aff3d3-e993-4c22-9f20-30bb053bf79a" providerId="ADAL" clId="{D4849846-CA96-439D-9AE2-3478389FAE97}" dt="2023-06-09T08:32:34.881" v="1741"/>
            <ac:grpSpMkLst>
              <pc:docMk/>
              <pc:sldMasterMk cId="412591751" sldId="2147483677"/>
              <pc:sldLayoutMk cId="3414198841" sldId="2147483689"/>
              <ac:grpSpMk id="17" creationId="{41F53623-A5E1-7355-A4C4-2FB43627FF05}"/>
            </ac:grpSpMkLst>
          </pc:grpChg>
          <pc:grpChg chg="mod">
            <ac:chgData name="Annika  Schumann" userId="d2aff3d3-e993-4c22-9f20-30bb053bf79a" providerId="ADAL" clId="{D4849846-CA96-439D-9AE2-3478389FAE97}" dt="2023-06-09T08:32:34.881" v="1741"/>
            <ac:grpSpMkLst>
              <pc:docMk/>
              <pc:sldMasterMk cId="412591751" sldId="2147483677"/>
              <pc:sldLayoutMk cId="3414198841" sldId="2147483689"/>
              <ac:grpSpMk id="18" creationId="{FA2AC59C-26A7-A0D2-C993-84FFBE243CE6}"/>
            </ac:grpSpMkLst>
          </pc:grpChg>
          <pc:picChg chg="add del">
            <ac:chgData name="Annika  Schumann" userId="d2aff3d3-e993-4c22-9f20-30bb053bf79a" providerId="ADAL" clId="{D4849846-CA96-439D-9AE2-3478389FAE97}" dt="2023-06-09T08:32:33.601" v="1740" actId="478"/>
            <ac:picMkLst>
              <pc:docMk/>
              <pc:sldMasterMk cId="412591751" sldId="2147483677"/>
              <pc:sldLayoutMk cId="3414198841" sldId="2147483689"/>
              <ac:picMk id="6" creationId="{DBF8011A-13B7-F70C-82CE-12339887F9D2}"/>
            </ac:picMkLst>
          </pc:picChg>
          <pc:picChg chg="add mod">
            <ac:chgData name="Annika  Schumann" userId="d2aff3d3-e993-4c22-9f20-30bb053bf79a" providerId="ADAL" clId="{D4849846-CA96-439D-9AE2-3478389FAE97}" dt="2023-06-09T08:32:37.918" v="1742" actId="207"/>
            <ac:picMkLst>
              <pc:docMk/>
              <pc:sldMasterMk cId="412591751" sldId="2147483677"/>
              <pc:sldLayoutMk cId="3414198841" sldId="2147483689"/>
              <ac:picMk id="10" creationId="{EBDB4BDC-FBAD-00BD-0A52-90225DE98637}"/>
            </ac:picMkLst>
          </pc:picChg>
          <pc:picChg chg="add mod">
            <ac:chgData name="Annika  Schumann" userId="d2aff3d3-e993-4c22-9f20-30bb053bf79a" providerId="ADAL" clId="{D4849846-CA96-439D-9AE2-3478389FAE97}" dt="2023-06-09T08:32:37.918" v="1742" actId="207"/>
            <ac:picMkLst>
              <pc:docMk/>
              <pc:sldMasterMk cId="412591751" sldId="2147483677"/>
              <pc:sldLayoutMk cId="3414198841" sldId="2147483689"/>
              <ac:picMk id="11" creationId="{B4DD6F12-1130-A98B-6305-F3CBBE46B1D4}"/>
            </ac:picMkLst>
          </pc:picChg>
          <pc:picChg chg="add mod">
            <ac:chgData name="Annika  Schumann" userId="d2aff3d3-e993-4c22-9f20-30bb053bf79a" providerId="ADAL" clId="{D4849846-CA96-439D-9AE2-3478389FAE97}" dt="2023-06-09T08:32:37.918" v="1742" actId="207"/>
            <ac:picMkLst>
              <pc:docMk/>
              <pc:sldMasterMk cId="412591751" sldId="2147483677"/>
              <pc:sldLayoutMk cId="3414198841" sldId="2147483689"/>
              <ac:picMk id="12" creationId="{CDFA1190-3FB4-3F8B-CEA0-3F04FD86465C}"/>
            </ac:picMkLst>
          </pc:picChg>
          <pc:picChg chg="mod">
            <ac:chgData name="Annika  Schumann" userId="d2aff3d3-e993-4c22-9f20-30bb053bf79a" providerId="ADAL" clId="{D4849846-CA96-439D-9AE2-3478389FAE97}" dt="2023-06-09T08:32:34.881" v="1741"/>
            <ac:picMkLst>
              <pc:docMk/>
              <pc:sldMasterMk cId="412591751" sldId="2147483677"/>
              <pc:sldLayoutMk cId="3414198841" sldId="2147483689"/>
              <ac:picMk id="19" creationId="{BE5E8CA8-381E-79F3-1182-24FCC5B1FD3A}"/>
            </ac:picMkLst>
          </pc:picChg>
          <pc:picChg chg="mod">
            <ac:chgData name="Annika  Schumann" userId="d2aff3d3-e993-4c22-9f20-30bb053bf79a" providerId="ADAL" clId="{D4849846-CA96-439D-9AE2-3478389FAE97}" dt="2023-06-09T08:32:34.881" v="1741"/>
            <ac:picMkLst>
              <pc:docMk/>
              <pc:sldMasterMk cId="412591751" sldId="2147483677"/>
              <pc:sldLayoutMk cId="3414198841" sldId="2147483689"/>
              <ac:picMk id="21" creationId="{11BAC357-8F0F-11C7-DE4E-0DA117004F13}"/>
            </ac:picMkLst>
          </pc:picChg>
          <pc:picChg chg="mod">
            <ac:chgData name="Annika  Schumann" userId="d2aff3d3-e993-4c22-9f20-30bb053bf79a" providerId="ADAL" clId="{D4849846-CA96-439D-9AE2-3478389FAE97}" dt="2023-06-09T08:32:34.881" v="1741"/>
            <ac:picMkLst>
              <pc:docMk/>
              <pc:sldMasterMk cId="412591751" sldId="2147483677"/>
              <pc:sldLayoutMk cId="3414198841" sldId="2147483689"/>
              <ac:picMk id="23" creationId="{68EB89E2-69A6-EA01-2741-362E9E2CD041}"/>
            </ac:picMkLst>
          </pc:picChg>
          <pc:picChg chg="mod">
            <ac:chgData name="Annika  Schumann" userId="d2aff3d3-e993-4c22-9f20-30bb053bf79a" providerId="ADAL" clId="{D4849846-CA96-439D-9AE2-3478389FAE97}" dt="2023-06-09T08:32:34.881" v="1741"/>
            <ac:picMkLst>
              <pc:docMk/>
              <pc:sldMasterMk cId="412591751" sldId="2147483677"/>
              <pc:sldLayoutMk cId="3414198841" sldId="2147483689"/>
              <ac:picMk id="25" creationId="{086BBB09-5D54-A826-0879-ED0F7122AFBB}"/>
            </ac:picMkLst>
          </pc:picChg>
        </pc:sldLayoutChg>
        <pc:sldLayoutChg chg="addSp delSp modSp add mod modTransition">
          <pc:chgData name="Annika  Schumann" userId="d2aff3d3-e993-4c22-9f20-30bb053bf79a" providerId="ADAL" clId="{D4849846-CA96-439D-9AE2-3478389FAE97}" dt="2023-06-09T08:33:27.795" v="1751" actId="6014"/>
          <pc:sldLayoutMkLst>
            <pc:docMk/>
            <pc:sldMasterMk cId="412591751" sldId="2147483677"/>
            <pc:sldLayoutMk cId="1164545725" sldId="2147483690"/>
          </pc:sldLayoutMkLst>
          <pc:spChg chg="add del mod">
            <ac:chgData name="Annika  Schumann" userId="d2aff3d3-e993-4c22-9f20-30bb053bf79a" providerId="ADAL" clId="{D4849846-CA96-439D-9AE2-3478389FAE97}" dt="2023-06-09T08:33:12.257" v="1747"/>
            <ac:spMkLst>
              <pc:docMk/>
              <pc:sldMasterMk cId="412591751" sldId="2147483677"/>
              <pc:sldLayoutMk cId="1164545725" sldId="2147483690"/>
              <ac:spMk id="2" creationId="{F10B99F7-AA53-9FD4-1A6E-0A47EBEC2D7B}"/>
            </ac:spMkLst>
          </pc:spChg>
          <pc:spChg chg="del">
            <ac:chgData name="Annika  Schumann" userId="d2aff3d3-e993-4c22-9f20-30bb053bf79a" providerId="ADAL" clId="{D4849846-CA96-439D-9AE2-3478389FAE97}" dt="2023-06-09T08:33:08.017" v="1745" actId="478"/>
            <ac:spMkLst>
              <pc:docMk/>
              <pc:sldMasterMk cId="412591751" sldId="2147483677"/>
              <pc:sldLayoutMk cId="1164545725" sldId="2147483690"/>
              <ac:spMk id="3" creationId="{A3327169-CBCD-5721-49D8-C92D0296BD69}"/>
            </ac:spMkLst>
          </pc:spChg>
          <pc:spChg chg="del">
            <ac:chgData name="Annika  Schumann" userId="d2aff3d3-e993-4c22-9f20-30bb053bf79a" providerId="ADAL" clId="{D4849846-CA96-439D-9AE2-3478389FAE97}" dt="2023-06-09T08:33:08.017" v="1745" actId="478"/>
            <ac:spMkLst>
              <pc:docMk/>
              <pc:sldMasterMk cId="412591751" sldId="2147483677"/>
              <pc:sldLayoutMk cId="1164545725" sldId="2147483690"/>
              <ac:spMk id="4" creationId="{5D37CE0A-007A-9300-6B82-1FFF1D24DFDA}"/>
            </ac:spMkLst>
          </pc:spChg>
          <pc:spChg chg="add del mod">
            <ac:chgData name="Annika  Schumann" userId="d2aff3d3-e993-4c22-9f20-30bb053bf79a" providerId="ADAL" clId="{D4849846-CA96-439D-9AE2-3478389FAE97}" dt="2023-06-09T08:33:12.257" v="1747"/>
            <ac:spMkLst>
              <pc:docMk/>
              <pc:sldMasterMk cId="412591751" sldId="2147483677"/>
              <pc:sldLayoutMk cId="1164545725" sldId="2147483690"/>
              <ac:spMk id="6" creationId="{56087D39-1CB8-A3E1-E6F1-F3D1A5F3662B}"/>
            </ac:spMkLst>
          </pc:spChg>
          <pc:spChg chg="add del mod">
            <ac:chgData name="Annika  Schumann" userId="d2aff3d3-e993-4c22-9f20-30bb053bf79a" providerId="ADAL" clId="{D4849846-CA96-439D-9AE2-3478389FAE97}" dt="2023-06-09T08:33:12.257" v="1747"/>
            <ac:spMkLst>
              <pc:docMk/>
              <pc:sldMasterMk cId="412591751" sldId="2147483677"/>
              <pc:sldLayoutMk cId="1164545725" sldId="2147483690"/>
              <ac:spMk id="7" creationId="{D43B073D-E94E-4D63-1CC6-874EC1CB0BE1}"/>
            </ac:spMkLst>
          </pc:spChg>
          <pc:spChg chg="del">
            <ac:chgData name="Annika  Schumann" userId="d2aff3d3-e993-4c22-9f20-30bb053bf79a" providerId="ADAL" clId="{D4849846-CA96-439D-9AE2-3478389FAE97}" dt="2023-06-09T08:33:08.017" v="1745" actId="478"/>
            <ac:spMkLst>
              <pc:docMk/>
              <pc:sldMasterMk cId="412591751" sldId="2147483677"/>
              <pc:sldLayoutMk cId="1164545725" sldId="2147483690"/>
              <ac:spMk id="9" creationId="{D5511AD3-D710-DDC8-6721-70C235F7DB52}"/>
            </ac:spMkLst>
          </pc:spChg>
          <pc:spChg chg="del">
            <ac:chgData name="Annika  Schumann" userId="d2aff3d3-e993-4c22-9f20-30bb053bf79a" providerId="ADAL" clId="{D4849846-CA96-439D-9AE2-3478389FAE97}" dt="2023-06-09T08:33:08.017" v="1745" actId="478"/>
            <ac:spMkLst>
              <pc:docMk/>
              <pc:sldMasterMk cId="412591751" sldId="2147483677"/>
              <pc:sldLayoutMk cId="1164545725" sldId="2147483690"/>
              <ac:spMk id="13" creationId="{C5D0E6F2-6179-B707-DE6A-82C4F27A912B}"/>
            </ac:spMkLst>
          </pc:spChg>
          <pc:spChg chg="add del mod">
            <ac:chgData name="Annika  Schumann" userId="d2aff3d3-e993-4c22-9f20-30bb053bf79a" providerId="ADAL" clId="{D4849846-CA96-439D-9AE2-3478389FAE97}" dt="2023-06-09T08:33:12.257" v="1747"/>
            <ac:spMkLst>
              <pc:docMk/>
              <pc:sldMasterMk cId="412591751" sldId="2147483677"/>
              <pc:sldLayoutMk cId="1164545725" sldId="2147483690"/>
              <ac:spMk id="30" creationId="{423D6CDD-9A86-D177-E0C4-DDFCF7CF2304}"/>
            </ac:spMkLst>
          </pc:spChg>
          <pc:spChg chg="mod">
            <ac:chgData name="Annika  Schumann" userId="d2aff3d3-e993-4c22-9f20-30bb053bf79a" providerId="ADAL" clId="{D4849846-CA96-439D-9AE2-3478389FAE97}" dt="2023-06-09T08:33:08.889" v="1746"/>
            <ac:spMkLst>
              <pc:docMk/>
              <pc:sldMasterMk cId="412591751" sldId="2147483677"/>
              <pc:sldLayoutMk cId="1164545725" sldId="2147483690"/>
              <ac:spMk id="37" creationId="{855E7375-1274-4848-7E50-744C94EFC52F}"/>
            </ac:spMkLst>
          </pc:spChg>
          <pc:spChg chg="mod">
            <ac:chgData name="Annika  Schumann" userId="d2aff3d3-e993-4c22-9f20-30bb053bf79a" providerId="ADAL" clId="{D4849846-CA96-439D-9AE2-3478389FAE97}" dt="2023-06-09T08:33:08.889" v="1746"/>
            <ac:spMkLst>
              <pc:docMk/>
              <pc:sldMasterMk cId="412591751" sldId="2147483677"/>
              <pc:sldLayoutMk cId="1164545725" sldId="2147483690"/>
              <ac:spMk id="39" creationId="{9C50E2F7-EA24-D46D-E4F4-60C29A3E77B8}"/>
            </ac:spMkLst>
          </pc:spChg>
          <pc:spChg chg="mod">
            <ac:chgData name="Annika  Schumann" userId="d2aff3d3-e993-4c22-9f20-30bb053bf79a" providerId="ADAL" clId="{D4849846-CA96-439D-9AE2-3478389FAE97}" dt="2023-06-09T08:33:08.889" v="1746"/>
            <ac:spMkLst>
              <pc:docMk/>
              <pc:sldMasterMk cId="412591751" sldId="2147483677"/>
              <pc:sldLayoutMk cId="1164545725" sldId="2147483690"/>
              <ac:spMk id="41" creationId="{25AE10A2-4DC2-4175-981E-0F37AEA70E1D}"/>
            </ac:spMkLst>
          </pc:spChg>
          <pc:spChg chg="mod">
            <ac:chgData name="Annika  Schumann" userId="d2aff3d3-e993-4c22-9f20-30bb053bf79a" providerId="ADAL" clId="{D4849846-CA96-439D-9AE2-3478389FAE97}" dt="2023-06-09T08:33:08.889" v="1746"/>
            <ac:spMkLst>
              <pc:docMk/>
              <pc:sldMasterMk cId="412591751" sldId="2147483677"/>
              <pc:sldLayoutMk cId="1164545725" sldId="2147483690"/>
              <ac:spMk id="43" creationId="{03511E46-18B6-208D-0E64-6275E65EEBB6}"/>
            </ac:spMkLst>
          </pc:spChg>
          <pc:spChg chg="add mod">
            <ac:chgData name="Annika  Schumann" userId="d2aff3d3-e993-4c22-9f20-30bb053bf79a" providerId="ADAL" clId="{D4849846-CA96-439D-9AE2-3478389FAE97}" dt="2023-06-09T08:33:17.691" v="1750" actId="207"/>
            <ac:spMkLst>
              <pc:docMk/>
              <pc:sldMasterMk cId="412591751" sldId="2147483677"/>
              <pc:sldLayoutMk cId="1164545725" sldId="2147483690"/>
              <ac:spMk id="44" creationId="{25AE614F-02C8-AD43-FC4B-A2EDB9510BAA}"/>
            </ac:spMkLst>
          </pc:spChg>
          <pc:spChg chg="add mod">
            <ac:chgData name="Annika  Schumann" userId="d2aff3d3-e993-4c22-9f20-30bb053bf79a" providerId="ADAL" clId="{D4849846-CA96-439D-9AE2-3478389FAE97}" dt="2023-06-09T08:33:17.691" v="1750" actId="207"/>
            <ac:spMkLst>
              <pc:docMk/>
              <pc:sldMasterMk cId="412591751" sldId="2147483677"/>
              <pc:sldLayoutMk cId="1164545725" sldId="2147483690"/>
              <ac:spMk id="45" creationId="{13246321-1A8A-F0F0-0F32-F331ED086904}"/>
            </ac:spMkLst>
          </pc:spChg>
          <pc:spChg chg="add mod">
            <ac:chgData name="Annika  Schumann" userId="d2aff3d3-e993-4c22-9f20-30bb053bf79a" providerId="ADAL" clId="{D4849846-CA96-439D-9AE2-3478389FAE97}" dt="2023-06-09T08:33:17.691" v="1750" actId="207"/>
            <ac:spMkLst>
              <pc:docMk/>
              <pc:sldMasterMk cId="412591751" sldId="2147483677"/>
              <pc:sldLayoutMk cId="1164545725" sldId="2147483690"/>
              <ac:spMk id="46" creationId="{6063EAF7-D607-4773-8BB0-1BCC1A4D41E5}"/>
            </ac:spMkLst>
          </pc:spChg>
          <pc:spChg chg="add mod">
            <ac:chgData name="Annika  Schumann" userId="d2aff3d3-e993-4c22-9f20-30bb053bf79a" providerId="ADAL" clId="{D4849846-CA96-439D-9AE2-3478389FAE97}" dt="2023-06-09T08:33:17.691" v="1750" actId="207"/>
            <ac:spMkLst>
              <pc:docMk/>
              <pc:sldMasterMk cId="412591751" sldId="2147483677"/>
              <pc:sldLayoutMk cId="1164545725" sldId="2147483690"/>
              <ac:spMk id="50" creationId="{9EBB6050-E16B-4457-4678-9B9401D98838}"/>
            </ac:spMkLst>
          </pc:spChg>
          <pc:spChg chg="mod">
            <ac:chgData name="Annika  Schumann" userId="d2aff3d3-e993-4c22-9f20-30bb053bf79a" providerId="ADAL" clId="{D4849846-CA96-439D-9AE2-3478389FAE97}" dt="2023-06-09T08:33:15.972" v="1749"/>
            <ac:spMkLst>
              <pc:docMk/>
              <pc:sldMasterMk cId="412591751" sldId="2147483677"/>
              <pc:sldLayoutMk cId="1164545725" sldId="2147483690"/>
              <ac:spMk id="57" creationId="{1D2E5D4C-3EA0-14BA-DD55-BE7E2F9D46FA}"/>
            </ac:spMkLst>
          </pc:spChg>
          <pc:spChg chg="mod">
            <ac:chgData name="Annika  Schumann" userId="d2aff3d3-e993-4c22-9f20-30bb053bf79a" providerId="ADAL" clId="{D4849846-CA96-439D-9AE2-3478389FAE97}" dt="2023-06-09T08:33:15.972" v="1749"/>
            <ac:spMkLst>
              <pc:docMk/>
              <pc:sldMasterMk cId="412591751" sldId="2147483677"/>
              <pc:sldLayoutMk cId="1164545725" sldId="2147483690"/>
              <ac:spMk id="59" creationId="{D94A1D61-640F-1EC8-6E50-69E0E18B530E}"/>
            </ac:spMkLst>
          </pc:spChg>
          <pc:spChg chg="mod">
            <ac:chgData name="Annika  Schumann" userId="d2aff3d3-e993-4c22-9f20-30bb053bf79a" providerId="ADAL" clId="{D4849846-CA96-439D-9AE2-3478389FAE97}" dt="2023-06-09T08:33:15.972" v="1749"/>
            <ac:spMkLst>
              <pc:docMk/>
              <pc:sldMasterMk cId="412591751" sldId="2147483677"/>
              <pc:sldLayoutMk cId="1164545725" sldId="2147483690"/>
              <ac:spMk id="61" creationId="{1B1DB4F8-B6AC-7582-3165-3A468A28BB46}"/>
            </ac:spMkLst>
          </pc:spChg>
          <pc:spChg chg="mod">
            <ac:chgData name="Annika  Schumann" userId="d2aff3d3-e993-4c22-9f20-30bb053bf79a" providerId="ADAL" clId="{D4849846-CA96-439D-9AE2-3478389FAE97}" dt="2023-06-09T08:33:15.972" v="1749"/>
            <ac:spMkLst>
              <pc:docMk/>
              <pc:sldMasterMk cId="412591751" sldId="2147483677"/>
              <pc:sldLayoutMk cId="1164545725" sldId="2147483690"/>
              <ac:spMk id="63" creationId="{A3A3FAF8-0C81-D707-3F99-18D3CEA35381}"/>
            </ac:spMkLst>
          </pc:spChg>
          <pc:grpChg chg="del">
            <ac:chgData name="Annika  Schumann" userId="d2aff3d3-e993-4c22-9f20-30bb053bf79a" providerId="ADAL" clId="{D4849846-CA96-439D-9AE2-3478389FAE97}" dt="2023-06-09T08:33:15.129" v="1748" actId="478"/>
            <ac:grpSpMkLst>
              <pc:docMk/>
              <pc:sldMasterMk cId="412591751" sldId="2147483677"/>
              <pc:sldLayoutMk cId="1164545725" sldId="2147483690"/>
              <ac:grpSpMk id="14" creationId="{B5A44445-FB69-E590-238C-FEE929BA67BD}"/>
            </ac:grpSpMkLst>
          </pc:grpChg>
          <pc:grpChg chg="add del mod">
            <ac:chgData name="Annika  Schumann" userId="d2aff3d3-e993-4c22-9f20-30bb053bf79a" providerId="ADAL" clId="{D4849846-CA96-439D-9AE2-3478389FAE97}" dt="2023-06-09T08:33:12.257" v="1747"/>
            <ac:grpSpMkLst>
              <pc:docMk/>
              <pc:sldMasterMk cId="412591751" sldId="2147483677"/>
              <pc:sldLayoutMk cId="1164545725" sldId="2147483690"/>
              <ac:grpSpMk id="31" creationId="{6FE3F6F4-55B9-8C47-19FA-A31B0982920A}"/>
            </ac:grpSpMkLst>
          </pc:grpChg>
          <pc:grpChg chg="mod">
            <ac:chgData name="Annika  Schumann" userId="d2aff3d3-e993-4c22-9f20-30bb053bf79a" providerId="ADAL" clId="{D4849846-CA96-439D-9AE2-3478389FAE97}" dt="2023-06-09T08:33:08.889" v="1746"/>
            <ac:grpSpMkLst>
              <pc:docMk/>
              <pc:sldMasterMk cId="412591751" sldId="2147483677"/>
              <pc:sldLayoutMk cId="1164545725" sldId="2147483690"/>
              <ac:grpSpMk id="32" creationId="{594BAAB0-482C-B114-56B0-456F3045E631}"/>
            </ac:grpSpMkLst>
          </pc:grpChg>
          <pc:grpChg chg="mod">
            <ac:chgData name="Annika  Schumann" userId="d2aff3d3-e993-4c22-9f20-30bb053bf79a" providerId="ADAL" clId="{D4849846-CA96-439D-9AE2-3478389FAE97}" dt="2023-06-09T08:33:08.889" v="1746"/>
            <ac:grpSpMkLst>
              <pc:docMk/>
              <pc:sldMasterMk cId="412591751" sldId="2147483677"/>
              <pc:sldLayoutMk cId="1164545725" sldId="2147483690"/>
              <ac:grpSpMk id="33" creationId="{A95CADE1-090E-5291-4BAA-89E3AEB5450A}"/>
            </ac:grpSpMkLst>
          </pc:grpChg>
          <pc:grpChg chg="mod">
            <ac:chgData name="Annika  Schumann" userId="d2aff3d3-e993-4c22-9f20-30bb053bf79a" providerId="ADAL" clId="{D4849846-CA96-439D-9AE2-3478389FAE97}" dt="2023-06-09T08:33:08.889" v="1746"/>
            <ac:grpSpMkLst>
              <pc:docMk/>
              <pc:sldMasterMk cId="412591751" sldId="2147483677"/>
              <pc:sldLayoutMk cId="1164545725" sldId="2147483690"/>
              <ac:grpSpMk id="34" creationId="{6096359F-84F8-D1A9-D140-5A0878631CA3}"/>
            </ac:grpSpMkLst>
          </pc:grpChg>
          <pc:grpChg chg="mod">
            <ac:chgData name="Annika  Schumann" userId="d2aff3d3-e993-4c22-9f20-30bb053bf79a" providerId="ADAL" clId="{D4849846-CA96-439D-9AE2-3478389FAE97}" dt="2023-06-09T08:33:08.889" v="1746"/>
            <ac:grpSpMkLst>
              <pc:docMk/>
              <pc:sldMasterMk cId="412591751" sldId="2147483677"/>
              <pc:sldLayoutMk cId="1164545725" sldId="2147483690"/>
              <ac:grpSpMk id="35" creationId="{873B3375-890F-7376-A8BD-7996056CA0A2}"/>
            </ac:grpSpMkLst>
          </pc:grpChg>
          <pc:grpChg chg="add mod">
            <ac:chgData name="Annika  Schumann" userId="d2aff3d3-e993-4c22-9f20-30bb053bf79a" providerId="ADAL" clId="{D4849846-CA96-439D-9AE2-3478389FAE97}" dt="2023-06-09T08:33:17.691" v="1750" actId="207"/>
            <ac:grpSpMkLst>
              <pc:docMk/>
              <pc:sldMasterMk cId="412591751" sldId="2147483677"/>
              <pc:sldLayoutMk cId="1164545725" sldId="2147483690"/>
              <ac:grpSpMk id="51" creationId="{B6328CE1-9D22-7400-4F7D-26B10B61786F}"/>
            </ac:grpSpMkLst>
          </pc:grpChg>
          <pc:grpChg chg="mod">
            <ac:chgData name="Annika  Schumann" userId="d2aff3d3-e993-4c22-9f20-30bb053bf79a" providerId="ADAL" clId="{D4849846-CA96-439D-9AE2-3478389FAE97}" dt="2023-06-09T08:33:15.972" v="1749"/>
            <ac:grpSpMkLst>
              <pc:docMk/>
              <pc:sldMasterMk cId="412591751" sldId="2147483677"/>
              <pc:sldLayoutMk cId="1164545725" sldId="2147483690"/>
              <ac:grpSpMk id="52" creationId="{7E200F6A-CB68-1B98-74D6-B3B982C15790}"/>
            </ac:grpSpMkLst>
          </pc:grpChg>
          <pc:grpChg chg="mod">
            <ac:chgData name="Annika  Schumann" userId="d2aff3d3-e993-4c22-9f20-30bb053bf79a" providerId="ADAL" clId="{D4849846-CA96-439D-9AE2-3478389FAE97}" dt="2023-06-09T08:33:15.972" v="1749"/>
            <ac:grpSpMkLst>
              <pc:docMk/>
              <pc:sldMasterMk cId="412591751" sldId="2147483677"/>
              <pc:sldLayoutMk cId="1164545725" sldId="2147483690"/>
              <ac:grpSpMk id="53" creationId="{DFC6A9E9-4E05-BFF6-CF64-82AAF6BE0FFD}"/>
            </ac:grpSpMkLst>
          </pc:grpChg>
          <pc:grpChg chg="mod">
            <ac:chgData name="Annika  Schumann" userId="d2aff3d3-e993-4c22-9f20-30bb053bf79a" providerId="ADAL" clId="{D4849846-CA96-439D-9AE2-3478389FAE97}" dt="2023-06-09T08:33:15.972" v="1749"/>
            <ac:grpSpMkLst>
              <pc:docMk/>
              <pc:sldMasterMk cId="412591751" sldId="2147483677"/>
              <pc:sldLayoutMk cId="1164545725" sldId="2147483690"/>
              <ac:grpSpMk id="54" creationId="{08D5A008-606B-9890-CF17-770AA389ECF5}"/>
            </ac:grpSpMkLst>
          </pc:grpChg>
          <pc:grpChg chg="mod">
            <ac:chgData name="Annika  Schumann" userId="d2aff3d3-e993-4c22-9f20-30bb053bf79a" providerId="ADAL" clId="{D4849846-CA96-439D-9AE2-3478389FAE97}" dt="2023-06-09T08:33:15.972" v="1749"/>
            <ac:grpSpMkLst>
              <pc:docMk/>
              <pc:sldMasterMk cId="412591751" sldId="2147483677"/>
              <pc:sldLayoutMk cId="1164545725" sldId="2147483690"/>
              <ac:grpSpMk id="55" creationId="{30D80C84-42CC-07C5-42A8-BA7BDA3537C0}"/>
            </ac:grpSpMkLst>
          </pc:grpChg>
          <pc:picChg chg="del">
            <ac:chgData name="Annika  Schumann" userId="d2aff3d3-e993-4c22-9f20-30bb053bf79a" providerId="ADAL" clId="{D4849846-CA96-439D-9AE2-3478389FAE97}" dt="2023-06-09T08:33:08.017" v="1745" actId="478"/>
            <ac:picMkLst>
              <pc:docMk/>
              <pc:sldMasterMk cId="412591751" sldId="2147483677"/>
              <pc:sldLayoutMk cId="1164545725" sldId="2147483690"/>
              <ac:picMk id="10" creationId="{EBDB4BDC-FBAD-00BD-0A52-90225DE98637}"/>
            </ac:picMkLst>
          </pc:picChg>
          <pc:picChg chg="del">
            <ac:chgData name="Annika  Schumann" userId="d2aff3d3-e993-4c22-9f20-30bb053bf79a" providerId="ADAL" clId="{D4849846-CA96-439D-9AE2-3478389FAE97}" dt="2023-06-09T08:33:08.017" v="1745" actId="478"/>
            <ac:picMkLst>
              <pc:docMk/>
              <pc:sldMasterMk cId="412591751" sldId="2147483677"/>
              <pc:sldLayoutMk cId="1164545725" sldId="2147483690"/>
              <ac:picMk id="11" creationId="{B4DD6F12-1130-A98B-6305-F3CBBE46B1D4}"/>
            </ac:picMkLst>
          </pc:picChg>
          <pc:picChg chg="del">
            <ac:chgData name="Annika  Schumann" userId="d2aff3d3-e993-4c22-9f20-30bb053bf79a" providerId="ADAL" clId="{D4849846-CA96-439D-9AE2-3478389FAE97}" dt="2023-06-09T08:33:08.017" v="1745" actId="478"/>
            <ac:picMkLst>
              <pc:docMk/>
              <pc:sldMasterMk cId="412591751" sldId="2147483677"/>
              <pc:sldLayoutMk cId="1164545725" sldId="2147483690"/>
              <ac:picMk id="12" creationId="{CDFA1190-3FB4-3F8B-CEA0-3F04FD86465C}"/>
            </ac:picMkLst>
          </pc:picChg>
          <pc:picChg chg="add del mod">
            <ac:chgData name="Annika  Schumann" userId="d2aff3d3-e993-4c22-9f20-30bb053bf79a" providerId="ADAL" clId="{D4849846-CA96-439D-9AE2-3478389FAE97}" dt="2023-06-09T08:33:12.257" v="1747"/>
            <ac:picMkLst>
              <pc:docMk/>
              <pc:sldMasterMk cId="412591751" sldId="2147483677"/>
              <pc:sldLayoutMk cId="1164545725" sldId="2147483690"/>
              <ac:picMk id="27" creationId="{9AE69075-2D4A-0FB8-A53A-6D3DA1EB0404}"/>
            </ac:picMkLst>
          </pc:picChg>
          <pc:picChg chg="add del mod">
            <ac:chgData name="Annika  Schumann" userId="d2aff3d3-e993-4c22-9f20-30bb053bf79a" providerId="ADAL" clId="{D4849846-CA96-439D-9AE2-3478389FAE97}" dt="2023-06-09T08:33:12.257" v="1747"/>
            <ac:picMkLst>
              <pc:docMk/>
              <pc:sldMasterMk cId="412591751" sldId="2147483677"/>
              <pc:sldLayoutMk cId="1164545725" sldId="2147483690"/>
              <ac:picMk id="28" creationId="{C7BAF246-E2FD-4E36-35AA-DB2A023765A4}"/>
            </ac:picMkLst>
          </pc:picChg>
          <pc:picChg chg="add del mod">
            <ac:chgData name="Annika  Schumann" userId="d2aff3d3-e993-4c22-9f20-30bb053bf79a" providerId="ADAL" clId="{D4849846-CA96-439D-9AE2-3478389FAE97}" dt="2023-06-09T08:33:12.257" v="1747"/>
            <ac:picMkLst>
              <pc:docMk/>
              <pc:sldMasterMk cId="412591751" sldId="2147483677"/>
              <pc:sldLayoutMk cId="1164545725" sldId="2147483690"/>
              <ac:picMk id="29" creationId="{CA32AE9D-016E-A19A-B889-40474DE86918}"/>
            </ac:picMkLst>
          </pc:picChg>
          <pc:picChg chg="mod">
            <ac:chgData name="Annika  Schumann" userId="d2aff3d3-e993-4c22-9f20-30bb053bf79a" providerId="ADAL" clId="{D4849846-CA96-439D-9AE2-3478389FAE97}" dt="2023-06-09T08:33:08.889" v="1746"/>
            <ac:picMkLst>
              <pc:docMk/>
              <pc:sldMasterMk cId="412591751" sldId="2147483677"/>
              <pc:sldLayoutMk cId="1164545725" sldId="2147483690"/>
              <ac:picMk id="36" creationId="{D0801977-51B5-8077-35C7-C7F986496D64}"/>
            </ac:picMkLst>
          </pc:picChg>
          <pc:picChg chg="mod">
            <ac:chgData name="Annika  Schumann" userId="d2aff3d3-e993-4c22-9f20-30bb053bf79a" providerId="ADAL" clId="{D4849846-CA96-439D-9AE2-3478389FAE97}" dt="2023-06-09T08:33:08.889" v="1746"/>
            <ac:picMkLst>
              <pc:docMk/>
              <pc:sldMasterMk cId="412591751" sldId="2147483677"/>
              <pc:sldLayoutMk cId="1164545725" sldId="2147483690"/>
              <ac:picMk id="38" creationId="{C6BDC01D-A59A-1B4C-A0D2-78B024BA7AA0}"/>
            </ac:picMkLst>
          </pc:picChg>
          <pc:picChg chg="mod">
            <ac:chgData name="Annika  Schumann" userId="d2aff3d3-e993-4c22-9f20-30bb053bf79a" providerId="ADAL" clId="{D4849846-CA96-439D-9AE2-3478389FAE97}" dt="2023-06-09T08:33:08.889" v="1746"/>
            <ac:picMkLst>
              <pc:docMk/>
              <pc:sldMasterMk cId="412591751" sldId="2147483677"/>
              <pc:sldLayoutMk cId="1164545725" sldId="2147483690"/>
              <ac:picMk id="40" creationId="{2DCC1DC3-7C2E-BB75-904D-2BAC8A7456A0}"/>
            </ac:picMkLst>
          </pc:picChg>
          <pc:picChg chg="mod">
            <ac:chgData name="Annika  Schumann" userId="d2aff3d3-e993-4c22-9f20-30bb053bf79a" providerId="ADAL" clId="{D4849846-CA96-439D-9AE2-3478389FAE97}" dt="2023-06-09T08:33:08.889" v="1746"/>
            <ac:picMkLst>
              <pc:docMk/>
              <pc:sldMasterMk cId="412591751" sldId="2147483677"/>
              <pc:sldLayoutMk cId="1164545725" sldId="2147483690"/>
              <ac:picMk id="42" creationId="{31247F6C-016A-8091-551D-20FB926F29FE}"/>
            </ac:picMkLst>
          </pc:picChg>
          <pc:picChg chg="add mod">
            <ac:chgData name="Annika  Schumann" userId="d2aff3d3-e993-4c22-9f20-30bb053bf79a" providerId="ADAL" clId="{D4849846-CA96-439D-9AE2-3478389FAE97}" dt="2023-06-09T08:33:17.691" v="1750" actId="207"/>
            <ac:picMkLst>
              <pc:docMk/>
              <pc:sldMasterMk cId="412591751" sldId="2147483677"/>
              <pc:sldLayoutMk cId="1164545725" sldId="2147483690"/>
              <ac:picMk id="47" creationId="{8C080838-809F-1789-7DBF-B1F508EADB8A}"/>
            </ac:picMkLst>
          </pc:picChg>
          <pc:picChg chg="add mod">
            <ac:chgData name="Annika  Schumann" userId="d2aff3d3-e993-4c22-9f20-30bb053bf79a" providerId="ADAL" clId="{D4849846-CA96-439D-9AE2-3478389FAE97}" dt="2023-06-09T08:33:17.691" v="1750" actId="207"/>
            <ac:picMkLst>
              <pc:docMk/>
              <pc:sldMasterMk cId="412591751" sldId="2147483677"/>
              <pc:sldLayoutMk cId="1164545725" sldId="2147483690"/>
              <ac:picMk id="48" creationId="{27170336-2F11-DAB9-DFBB-1C98A549A2FD}"/>
            </ac:picMkLst>
          </pc:picChg>
          <pc:picChg chg="add mod">
            <ac:chgData name="Annika  Schumann" userId="d2aff3d3-e993-4c22-9f20-30bb053bf79a" providerId="ADAL" clId="{D4849846-CA96-439D-9AE2-3478389FAE97}" dt="2023-06-09T08:33:17.691" v="1750" actId="207"/>
            <ac:picMkLst>
              <pc:docMk/>
              <pc:sldMasterMk cId="412591751" sldId="2147483677"/>
              <pc:sldLayoutMk cId="1164545725" sldId="2147483690"/>
              <ac:picMk id="49" creationId="{487B0321-AECD-5292-47B0-CAE5FBA49F5E}"/>
            </ac:picMkLst>
          </pc:picChg>
          <pc:picChg chg="mod">
            <ac:chgData name="Annika  Schumann" userId="d2aff3d3-e993-4c22-9f20-30bb053bf79a" providerId="ADAL" clId="{D4849846-CA96-439D-9AE2-3478389FAE97}" dt="2023-06-09T08:33:15.972" v="1749"/>
            <ac:picMkLst>
              <pc:docMk/>
              <pc:sldMasterMk cId="412591751" sldId="2147483677"/>
              <pc:sldLayoutMk cId="1164545725" sldId="2147483690"/>
              <ac:picMk id="56" creationId="{5B5507DD-AA54-C6AC-B19F-625B5F0C7D47}"/>
            </ac:picMkLst>
          </pc:picChg>
          <pc:picChg chg="mod">
            <ac:chgData name="Annika  Schumann" userId="d2aff3d3-e993-4c22-9f20-30bb053bf79a" providerId="ADAL" clId="{D4849846-CA96-439D-9AE2-3478389FAE97}" dt="2023-06-09T08:33:15.972" v="1749"/>
            <ac:picMkLst>
              <pc:docMk/>
              <pc:sldMasterMk cId="412591751" sldId="2147483677"/>
              <pc:sldLayoutMk cId="1164545725" sldId="2147483690"/>
              <ac:picMk id="58" creationId="{BEF36258-842F-D90E-8CC8-28E44704E32B}"/>
            </ac:picMkLst>
          </pc:picChg>
          <pc:picChg chg="mod">
            <ac:chgData name="Annika  Schumann" userId="d2aff3d3-e993-4c22-9f20-30bb053bf79a" providerId="ADAL" clId="{D4849846-CA96-439D-9AE2-3478389FAE97}" dt="2023-06-09T08:33:15.972" v="1749"/>
            <ac:picMkLst>
              <pc:docMk/>
              <pc:sldMasterMk cId="412591751" sldId="2147483677"/>
              <pc:sldLayoutMk cId="1164545725" sldId="2147483690"/>
              <ac:picMk id="60" creationId="{D1656F3D-ADC5-7C3B-1E62-EF3DE09F5A06}"/>
            </ac:picMkLst>
          </pc:picChg>
          <pc:picChg chg="mod">
            <ac:chgData name="Annika  Schumann" userId="d2aff3d3-e993-4c22-9f20-30bb053bf79a" providerId="ADAL" clId="{D4849846-CA96-439D-9AE2-3478389FAE97}" dt="2023-06-09T08:33:15.972" v="1749"/>
            <ac:picMkLst>
              <pc:docMk/>
              <pc:sldMasterMk cId="412591751" sldId="2147483677"/>
              <pc:sldLayoutMk cId="1164545725" sldId="2147483690"/>
              <ac:picMk id="62" creationId="{26091110-D8B0-3C90-EF24-B4E1B2A43308}"/>
            </ac:picMkLst>
          </pc:picChg>
        </pc:sldLayoutChg>
      </pc:sldMasterChg>
    </pc:docChg>
  </pc:docChgLst>
  <pc:docChgLst>
    <pc:chgData name="Annika  Schumann" userId="d2aff3d3-e993-4c22-9f20-30bb053bf79a" providerId="ADAL" clId="{DD871B2D-7411-46C4-8338-79CC36CDE6E2}"/>
    <pc:docChg chg="modMainMaster">
      <pc:chgData name="Annika  Schumann" userId="d2aff3d3-e993-4c22-9f20-30bb053bf79a" providerId="ADAL" clId="{DD871B2D-7411-46C4-8338-79CC36CDE6E2}" dt="2023-12-07T10:58:16.250" v="12" actId="1035"/>
      <pc:docMkLst>
        <pc:docMk/>
      </pc:docMkLst>
      <pc:sldMasterChg chg="modSldLayout">
        <pc:chgData name="Annika  Schumann" userId="d2aff3d3-e993-4c22-9f20-30bb053bf79a" providerId="ADAL" clId="{DD871B2D-7411-46C4-8338-79CC36CDE6E2}" dt="2023-12-07T10:58:16.250" v="12" actId="1035"/>
        <pc:sldMasterMkLst>
          <pc:docMk/>
          <pc:sldMasterMk cId="0" sldId="2147483648"/>
        </pc:sldMasterMkLst>
        <pc:sldLayoutChg chg="modSp mod">
          <pc:chgData name="Annika  Schumann" userId="d2aff3d3-e993-4c22-9f20-30bb053bf79a" providerId="ADAL" clId="{DD871B2D-7411-46C4-8338-79CC36CDE6E2}" dt="2023-12-07T10:58:16.250" v="12" actId="1035"/>
          <pc:sldLayoutMkLst>
            <pc:docMk/>
            <pc:sldMasterMk cId="0" sldId="2147483648"/>
            <pc:sldLayoutMk cId="109149226" sldId="2147483675"/>
          </pc:sldLayoutMkLst>
          <pc:spChg chg="mod">
            <ac:chgData name="Annika  Schumann" userId="d2aff3d3-e993-4c22-9f20-30bb053bf79a" providerId="ADAL" clId="{DD871B2D-7411-46C4-8338-79CC36CDE6E2}" dt="2023-12-07T10:57:53.106" v="0" actId="34136"/>
            <ac:spMkLst>
              <pc:docMk/>
              <pc:sldMasterMk cId="0" sldId="2147483648"/>
              <pc:sldLayoutMk cId="109149226" sldId="2147483675"/>
              <ac:spMk id="38" creationId="{DF29776B-6B4F-2DD0-3825-4A9EB189C5A9}"/>
            </ac:spMkLst>
          </pc:spChg>
          <pc:spChg chg="mod">
            <ac:chgData name="Annika  Schumann" userId="d2aff3d3-e993-4c22-9f20-30bb053bf79a" providerId="ADAL" clId="{DD871B2D-7411-46C4-8338-79CC36CDE6E2}" dt="2023-12-07T10:57:53.106" v="0" actId="34136"/>
            <ac:spMkLst>
              <pc:docMk/>
              <pc:sldMasterMk cId="0" sldId="2147483648"/>
              <pc:sldLayoutMk cId="109149226" sldId="2147483675"/>
              <ac:spMk id="40" creationId="{908C7CB1-9520-D409-79B5-214EB8221E8B}"/>
            </ac:spMkLst>
          </pc:spChg>
          <pc:spChg chg="mod">
            <ac:chgData name="Annika  Schumann" userId="d2aff3d3-e993-4c22-9f20-30bb053bf79a" providerId="ADAL" clId="{DD871B2D-7411-46C4-8338-79CC36CDE6E2}" dt="2023-12-07T10:57:53.106" v="0" actId="34136"/>
            <ac:spMkLst>
              <pc:docMk/>
              <pc:sldMasterMk cId="0" sldId="2147483648"/>
              <pc:sldLayoutMk cId="109149226" sldId="2147483675"/>
              <ac:spMk id="51" creationId="{C803CBDD-170C-65A8-5633-E6A6B9F5F017}"/>
            </ac:spMkLst>
          </pc:spChg>
          <pc:spChg chg="mod">
            <ac:chgData name="Annika  Schumann" userId="d2aff3d3-e993-4c22-9f20-30bb053bf79a" providerId="ADAL" clId="{DD871B2D-7411-46C4-8338-79CC36CDE6E2}" dt="2023-12-07T10:57:53.106" v="0" actId="34136"/>
            <ac:spMkLst>
              <pc:docMk/>
              <pc:sldMasterMk cId="0" sldId="2147483648"/>
              <pc:sldLayoutMk cId="109149226" sldId="2147483675"/>
              <ac:spMk id="61" creationId="{F1945306-9CA8-97CA-5983-C467F5DA2278}"/>
            </ac:spMkLst>
          </pc:spChg>
          <pc:grpChg chg="mod">
            <ac:chgData name="Annika  Schumann" userId="d2aff3d3-e993-4c22-9f20-30bb053bf79a" providerId="ADAL" clId="{DD871B2D-7411-46C4-8338-79CC36CDE6E2}" dt="2023-12-07T10:58:16.250" v="12" actId="1035"/>
            <ac:grpSpMkLst>
              <pc:docMk/>
              <pc:sldMasterMk cId="0" sldId="2147483648"/>
              <pc:sldLayoutMk cId="109149226" sldId="2147483675"/>
              <ac:grpSpMk id="32" creationId="{D2A69991-0238-306D-C249-4DFA0337C083}"/>
            </ac:grpSpMkLst>
          </pc:grpChg>
          <pc:grpChg chg="mod">
            <ac:chgData name="Annika  Schumann" userId="d2aff3d3-e993-4c22-9f20-30bb053bf79a" providerId="ADAL" clId="{DD871B2D-7411-46C4-8338-79CC36CDE6E2}" dt="2023-12-07T10:57:53.106" v="0" actId="34136"/>
            <ac:grpSpMkLst>
              <pc:docMk/>
              <pc:sldMasterMk cId="0" sldId="2147483648"/>
              <pc:sldLayoutMk cId="109149226" sldId="2147483675"/>
              <ac:grpSpMk id="33" creationId="{F94D008E-5C59-0543-E2FE-4D0AEADB0C75}"/>
            </ac:grpSpMkLst>
          </pc:grpChg>
          <pc:grpChg chg="mod">
            <ac:chgData name="Annika  Schumann" userId="d2aff3d3-e993-4c22-9f20-30bb053bf79a" providerId="ADAL" clId="{DD871B2D-7411-46C4-8338-79CC36CDE6E2}" dt="2023-12-07T10:57:53.106" v="0" actId="34136"/>
            <ac:grpSpMkLst>
              <pc:docMk/>
              <pc:sldMasterMk cId="0" sldId="2147483648"/>
              <pc:sldLayoutMk cId="109149226" sldId="2147483675"/>
              <ac:grpSpMk id="34" creationId="{315C1C70-A091-DA7D-3841-D7514F56E759}"/>
            </ac:grpSpMkLst>
          </pc:grpChg>
          <pc:grpChg chg="mod">
            <ac:chgData name="Annika  Schumann" userId="d2aff3d3-e993-4c22-9f20-30bb053bf79a" providerId="ADAL" clId="{DD871B2D-7411-46C4-8338-79CC36CDE6E2}" dt="2023-12-07T10:57:53.106" v="0" actId="34136"/>
            <ac:grpSpMkLst>
              <pc:docMk/>
              <pc:sldMasterMk cId="0" sldId="2147483648"/>
              <pc:sldLayoutMk cId="109149226" sldId="2147483675"/>
              <ac:grpSpMk id="35" creationId="{72382F06-C456-AF27-21B5-1F2D1CE19BC9}"/>
            </ac:grpSpMkLst>
          </pc:grpChg>
          <pc:grpChg chg="mod">
            <ac:chgData name="Annika  Schumann" userId="d2aff3d3-e993-4c22-9f20-30bb053bf79a" providerId="ADAL" clId="{DD871B2D-7411-46C4-8338-79CC36CDE6E2}" dt="2023-12-07T10:57:53.106" v="0" actId="34136"/>
            <ac:grpSpMkLst>
              <pc:docMk/>
              <pc:sldMasterMk cId="0" sldId="2147483648"/>
              <pc:sldLayoutMk cId="109149226" sldId="2147483675"/>
              <ac:grpSpMk id="36" creationId="{C45CAAD5-1FE8-1612-B468-E7391E34F532}"/>
            </ac:grpSpMkLst>
          </pc:grpChg>
          <pc:picChg chg="mod">
            <ac:chgData name="Annika  Schumann" userId="d2aff3d3-e993-4c22-9f20-30bb053bf79a" providerId="ADAL" clId="{DD871B2D-7411-46C4-8338-79CC36CDE6E2}" dt="2023-12-07T10:57:53.106" v="0" actId="34136"/>
            <ac:picMkLst>
              <pc:docMk/>
              <pc:sldMasterMk cId="0" sldId="2147483648"/>
              <pc:sldLayoutMk cId="109149226" sldId="2147483675"/>
              <ac:picMk id="37" creationId="{E7ACFECF-9DDD-78EB-E196-2AF971236FFC}"/>
            </ac:picMkLst>
          </pc:picChg>
          <pc:picChg chg="mod">
            <ac:chgData name="Annika  Schumann" userId="d2aff3d3-e993-4c22-9f20-30bb053bf79a" providerId="ADAL" clId="{DD871B2D-7411-46C4-8338-79CC36CDE6E2}" dt="2023-12-07T10:57:53.106" v="0" actId="34136"/>
            <ac:picMkLst>
              <pc:docMk/>
              <pc:sldMasterMk cId="0" sldId="2147483648"/>
              <pc:sldLayoutMk cId="109149226" sldId="2147483675"/>
              <ac:picMk id="39" creationId="{28659B4C-297A-8A1B-0E2B-999331F7F365}"/>
            </ac:picMkLst>
          </pc:picChg>
          <pc:picChg chg="mod">
            <ac:chgData name="Annika  Schumann" userId="d2aff3d3-e993-4c22-9f20-30bb053bf79a" providerId="ADAL" clId="{DD871B2D-7411-46C4-8338-79CC36CDE6E2}" dt="2023-12-07T10:57:53.106" v="0" actId="34136"/>
            <ac:picMkLst>
              <pc:docMk/>
              <pc:sldMasterMk cId="0" sldId="2147483648"/>
              <pc:sldLayoutMk cId="109149226" sldId="2147483675"/>
              <ac:picMk id="41" creationId="{DFF8D73A-3821-A0DC-78B3-CBAEE61C82EF}"/>
            </ac:picMkLst>
          </pc:picChg>
          <pc:picChg chg="mod">
            <ac:chgData name="Annika  Schumann" userId="d2aff3d3-e993-4c22-9f20-30bb053bf79a" providerId="ADAL" clId="{DD871B2D-7411-46C4-8338-79CC36CDE6E2}" dt="2023-12-07T10:57:53.106" v="0" actId="34136"/>
            <ac:picMkLst>
              <pc:docMk/>
              <pc:sldMasterMk cId="0" sldId="2147483648"/>
              <pc:sldLayoutMk cId="109149226" sldId="2147483675"/>
              <ac:picMk id="60" creationId="{8A4FF23A-31F1-3C79-5C23-F59EAC15DF0D}"/>
            </ac:picMkLst>
          </pc:picChg>
        </pc:sldLayoutChg>
      </pc:sldMasterChg>
    </pc:docChg>
  </pc:docChgLst>
  <pc:docChgLst>
    <pc:chgData name="Uwe Hadler" userId="S::uwe.hadler@l3shann.onmicrosoft.com::2605ae8c-c24c-4a84-bcef-29efe3092dbc" providerId="AD" clId="Web-{9424077B-D05E-88C9-55FF-FEDAEA8B4D6D}"/>
    <pc:docChg chg="addSld modSld">
      <pc:chgData name="Uwe Hadler" userId="S::uwe.hadler@l3shann.onmicrosoft.com::2605ae8c-c24c-4a84-bcef-29efe3092dbc" providerId="AD" clId="Web-{9424077B-D05E-88C9-55FF-FEDAEA8B4D6D}" dt="2023-06-02T13:38:14.917" v="13" actId="20577"/>
      <pc:docMkLst>
        <pc:docMk/>
      </pc:docMkLst>
      <pc:sldChg chg="modSp">
        <pc:chgData name="Uwe Hadler" userId="S::uwe.hadler@l3shann.onmicrosoft.com::2605ae8c-c24c-4a84-bcef-29efe3092dbc" providerId="AD" clId="Web-{9424077B-D05E-88C9-55FF-FEDAEA8B4D6D}" dt="2023-06-02T13:38:14.917" v="13" actId="20577"/>
        <pc:sldMkLst>
          <pc:docMk/>
          <pc:sldMk cId="1741278471" sldId="267"/>
        </pc:sldMkLst>
        <pc:spChg chg="mod">
          <ac:chgData name="Uwe Hadler" userId="S::uwe.hadler@l3shann.onmicrosoft.com::2605ae8c-c24c-4a84-bcef-29efe3092dbc" providerId="AD" clId="Web-{9424077B-D05E-88C9-55FF-FEDAEA8B4D6D}" dt="2023-06-02T13:38:14.917" v="13" actId="20577"/>
          <ac:spMkLst>
            <pc:docMk/>
            <pc:sldMk cId="1741278471" sldId="267"/>
            <ac:spMk id="9" creationId="{2E8CE71F-E842-05D9-32A8-792B12BB24B6}"/>
          </ac:spMkLst>
        </pc:spChg>
      </pc:sldChg>
      <pc:sldChg chg="modSp new">
        <pc:chgData name="Uwe Hadler" userId="S::uwe.hadler@l3shann.onmicrosoft.com::2605ae8c-c24c-4a84-bcef-29efe3092dbc" providerId="AD" clId="Web-{9424077B-D05E-88C9-55FF-FEDAEA8B4D6D}" dt="2023-06-02T13:38:06.120" v="7" actId="20577"/>
        <pc:sldMkLst>
          <pc:docMk/>
          <pc:sldMk cId="3464532655" sldId="268"/>
        </pc:sldMkLst>
        <pc:spChg chg="mod">
          <ac:chgData name="Uwe Hadler" userId="S::uwe.hadler@l3shann.onmicrosoft.com::2605ae8c-c24c-4a84-bcef-29efe3092dbc" providerId="AD" clId="Web-{9424077B-D05E-88C9-55FF-FEDAEA8B4D6D}" dt="2023-06-02T13:38:06.120" v="7" actId="20577"/>
          <ac:spMkLst>
            <pc:docMk/>
            <pc:sldMk cId="3464532655" sldId="268"/>
            <ac:spMk id="5" creationId="{A8F1A8FB-A35B-A3D3-92C3-3DF03E367D31}"/>
          </ac:spMkLst>
        </pc:spChg>
      </pc:sldChg>
    </pc:docChg>
  </pc:docChgLst>
  <pc:docChgLst>
    <pc:chgData name="Annika  Schumann" userId="d2aff3d3-e993-4c22-9f20-30bb053bf79a" providerId="ADAL" clId="{7F424F82-4177-4344-A302-661211BFF93E}"/>
    <pc:docChg chg="undo redo custSel addSld delSld modSld modMainMaster">
      <pc:chgData name="Annika  Schumann" userId="d2aff3d3-e993-4c22-9f20-30bb053bf79a" providerId="ADAL" clId="{7F424F82-4177-4344-A302-661211BFF93E}" dt="2024-05-22T07:57:33.695" v="711" actId="207"/>
      <pc:docMkLst>
        <pc:docMk/>
      </pc:docMkLst>
      <pc:sldChg chg="modSp mod">
        <pc:chgData name="Annika  Schumann" userId="d2aff3d3-e993-4c22-9f20-30bb053bf79a" providerId="ADAL" clId="{7F424F82-4177-4344-A302-661211BFF93E}" dt="2024-05-22T07:41:46.546" v="428" actId="20577"/>
        <pc:sldMkLst>
          <pc:docMk/>
          <pc:sldMk cId="4098225425" sldId="264"/>
        </pc:sldMkLst>
        <pc:spChg chg="mod">
          <ac:chgData name="Annika  Schumann" userId="d2aff3d3-e993-4c22-9f20-30bb053bf79a" providerId="ADAL" clId="{7F424F82-4177-4344-A302-661211BFF93E}" dt="2024-05-22T07:41:46.546" v="428" actId="20577"/>
          <ac:spMkLst>
            <pc:docMk/>
            <pc:sldMk cId="4098225425" sldId="264"/>
            <ac:spMk id="3" creationId="{0974C496-2ACB-B3D6-EB7F-C0661FD31E5E}"/>
          </ac:spMkLst>
        </pc:spChg>
      </pc:sldChg>
      <pc:sldChg chg="addSp delSp modSp del mod modClrScheme chgLayout">
        <pc:chgData name="Annika  Schumann" userId="d2aff3d3-e993-4c22-9f20-30bb053bf79a" providerId="ADAL" clId="{7F424F82-4177-4344-A302-661211BFF93E}" dt="2024-05-22T07:46:24.265" v="498" actId="47"/>
        <pc:sldMkLst>
          <pc:docMk/>
          <pc:sldMk cId="696989091" sldId="270"/>
        </pc:sldMkLst>
        <pc:spChg chg="mod ord">
          <ac:chgData name="Annika  Schumann" userId="d2aff3d3-e993-4c22-9f20-30bb053bf79a" providerId="ADAL" clId="{7F424F82-4177-4344-A302-661211BFF93E}" dt="2024-05-22T07:44:06.132" v="453" actId="700"/>
          <ac:spMkLst>
            <pc:docMk/>
            <pc:sldMk cId="696989091" sldId="270"/>
            <ac:spMk id="2" creationId="{80C64029-4428-27F7-CCC9-6A84CA3873F8}"/>
          </ac:spMkLst>
        </pc:spChg>
        <pc:spChg chg="add del mod ord">
          <ac:chgData name="Annika  Schumann" userId="d2aff3d3-e993-4c22-9f20-30bb053bf79a" providerId="ADAL" clId="{7F424F82-4177-4344-A302-661211BFF93E}" dt="2024-05-22T07:43:55.741" v="450" actId="700"/>
          <ac:spMkLst>
            <pc:docMk/>
            <pc:sldMk cId="696989091" sldId="270"/>
            <ac:spMk id="3" creationId="{CEF8E3C8-C62E-56C6-54C4-76A42BBB58F8}"/>
          </ac:spMkLst>
        </pc:spChg>
        <pc:spChg chg="add del mod ord">
          <ac:chgData name="Annika  Schumann" userId="d2aff3d3-e993-4c22-9f20-30bb053bf79a" providerId="ADAL" clId="{7F424F82-4177-4344-A302-661211BFF93E}" dt="2024-05-22T07:43:55.741" v="450" actId="700"/>
          <ac:spMkLst>
            <pc:docMk/>
            <pc:sldMk cId="696989091" sldId="270"/>
            <ac:spMk id="4" creationId="{2B5110D9-F0ED-45AF-88E0-7380B31C360B}"/>
          </ac:spMkLst>
        </pc:spChg>
        <pc:spChg chg="add del mod ord">
          <ac:chgData name="Annika  Schumann" userId="d2aff3d3-e993-4c22-9f20-30bb053bf79a" providerId="ADAL" clId="{7F424F82-4177-4344-A302-661211BFF93E}" dt="2024-05-22T07:41:46.362" v="427" actId="700"/>
          <ac:spMkLst>
            <pc:docMk/>
            <pc:sldMk cId="696989091" sldId="270"/>
            <ac:spMk id="5" creationId="{FA0940E9-39B8-6FF0-0FB6-19CABAE49E01}"/>
          </ac:spMkLst>
        </pc:spChg>
        <pc:spChg chg="add del mod ord">
          <ac:chgData name="Annika  Schumann" userId="d2aff3d3-e993-4c22-9f20-30bb053bf79a" providerId="ADAL" clId="{7F424F82-4177-4344-A302-661211BFF93E}" dt="2024-05-22T07:41:46.362" v="427" actId="700"/>
          <ac:spMkLst>
            <pc:docMk/>
            <pc:sldMk cId="696989091" sldId="270"/>
            <ac:spMk id="6" creationId="{6BC4BDDB-CAB8-6D0A-431F-66378E12F7FD}"/>
          </ac:spMkLst>
        </pc:spChg>
        <pc:spChg chg="add del mod ord">
          <ac:chgData name="Annika  Schumann" userId="d2aff3d3-e993-4c22-9f20-30bb053bf79a" providerId="ADAL" clId="{7F424F82-4177-4344-A302-661211BFF93E}" dt="2024-05-22T07:41:46.186" v="426" actId="700"/>
          <ac:spMkLst>
            <pc:docMk/>
            <pc:sldMk cId="696989091" sldId="270"/>
            <ac:spMk id="7" creationId="{C83D911A-9CE2-5432-9752-05BDC7B9B377}"/>
          </ac:spMkLst>
        </pc:spChg>
        <pc:spChg chg="add del mod ord">
          <ac:chgData name="Annika  Schumann" userId="d2aff3d3-e993-4c22-9f20-30bb053bf79a" providerId="ADAL" clId="{7F424F82-4177-4344-A302-661211BFF93E}" dt="2024-05-22T07:41:46.186" v="426" actId="700"/>
          <ac:spMkLst>
            <pc:docMk/>
            <pc:sldMk cId="696989091" sldId="270"/>
            <ac:spMk id="8" creationId="{777E9BD5-BE8D-1D5E-345E-959A6BCC16E0}"/>
          </ac:spMkLst>
        </pc:spChg>
        <pc:spChg chg="add del mod ord">
          <ac:chgData name="Annika  Schumann" userId="d2aff3d3-e993-4c22-9f20-30bb053bf79a" providerId="ADAL" clId="{7F424F82-4177-4344-A302-661211BFF93E}" dt="2024-05-22T07:41:46.186" v="426" actId="700"/>
          <ac:spMkLst>
            <pc:docMk/>
            <pc:sldMk cId="696989091" sldId="270"/>
            <ac:spMk id="9" creationId="{F20ACFA5-DC07-5763-2FEA-B7283478E113}"/>
          </ac:spMkLst>
        </pc:spChg>
        <pc:spChg chg="add del mod ord">
          <ac:chgData name="Annika  Schumann" userId="d2aff3d3-e993-4c22-9f20-30bb053bf79a" providerId="ADAL" clId="{7F424F82-4177-4344-A302-661211BFF93E}" dt="2024-05-22T07:41:46.186" v="426" actId="700"/>
          <ac:spMkLst>
            <pc:docMk/>
            <pc:sldMk cId="696989091" sldId="270"/>
            <ac:spMk id="10" creationId="{E4FFD25F-99A5-F0D5-430B-24F0CEEBE05B}"/>
          </ac:spMkLst>
        </pc:spChg>
        <pc:spChg chg="add del mod ord">
          <ac:chgData name="Annika  Schumann" userId="d2aff3d3-e993-4c22-9f20-30bb053bf79a" providerId="ADAL" clId="{7F424F82-4177-4344-A302-661211BFF93E}" dt="2024-05-22T07:41:46.186" v="426" actId="700"/>
          <ac:spMkLst>
            <pc:docMk/>
            <pc:sldMk cId="696989091" sldId="270"/>
            <ac:spMk id="11" creationId="{711D619E-43BF-5BBE-8B72-0CDED05B66ED}"/>
          </ac:spMkLst>
        </pc:spChg>
        <pc:spChg chg="add del mod ord">
          <ac:chgData name="Annika  Schumann" userId="d2aff3d3-e993-4c22-9f20-30bb053bf79a" providerId="ADAL" clId="{7F424F82-4177-4344-A302-661211BFF93E}" dt="2024-05-22T07:41:46.013" v="425" actId="700"/>
          <ac:spMkLst>
            <pc:docMk/>
            <pc:sldMk cId="696989091" sldId="270"/>
            <ac:spMk id="12" creationId="{1D2E5793-E95E-B704-9F32-08FE1AD03C9E}"/>
          </ac:spMkLst>
        </pc:spChg>
        <pc:spChg chg="add del mod ord">
          <ac:chgData name="Annika  Schumann" userId="d2aff3d3-e993-4c22-9f20-30bb053bf79a" providerId="ADAL" clId="{7F424F82-4177-4344-A302-661211BFF93E}" dt="2024-05-22T07:41:46.013" v="425" actId="700"/>
          <ac:spMkLst>
            <pc:docMk/>
            <pc:sldMk cId="696989091" sldId="270"/>
            <ac:spMk id="13" creationId="{5EB335EA-C789-D900-287D-271E54FEB583}"/>
          </ac:spMkLst>
        </pc:spChg>
        <pc:spChg chg="add del mod ord">
          <ac:chgData name="Annika  Schumann" userId="d2aff3d3-e993-4c22-9f20-30bb053bf79a" providerId="ADAL" clId="{7F424F82-4177-4344-A302-661211BFF93E}" dt="2024-05-22T07:43:58.396" v="451" actId="700"/>
          <ac:spMkLst>
            <pc:docMk/>
            <pc:sldMk cId="696989091" sldId="270"/>
            <ac:spMk id="14" creationId="{04B6F948-4F20-1158-AA4D-9006EA1D27CF}"/>
          </ac:spMkLst>
        </pc:spChg>
        <pc:spChg chg="add del mod ord">
          <ac:chgData name="Annika  Schumann" userId="d2aff3d3-e993-4c22-9f20-30bb053bf79a" providerId="ADAL" clId="{7F424F82-4177-4344-A302-661211BFF93E}" dt="2024-05-22T07:43:58.396" v="451" actId="700"/>
          <ac:spMkLst>
            <pc:docMk/>
            <pc:sldMk cId="696989091" sldId="270"/>
            <ac:spMk id="15" creationId="{56B7E6EE-12DB-54D5-8993-C8AE8E4D8673}"/>
          </ac:spMkLst>
        </pc:spChg>
        <pc:spChg chg="add del mod ord">
          <ac:chgData name="Annika  Schumann" userId="d2aff3d3-e993-4c22-9f20-30bb053bf79a" providerId="ADAL" clId="{7F424F82-4177-4344-A302-661211BFF93E}" dt="2024-05-22T07:43:58.396" v="451" actId="700"/>
          <ac:spMkLst>
            <pc:docMk/>
            <pc:sldMk cId="696989091" sldId="270"/>
            <ac:spMk id="16" creationId="{B05EEF5E-6C6D-611D-5256-F1399F57BF11}"/>
          </ac:spMkLst>
        </pc:spChg>
        <pc:spChg chg="add del mod ord">
          <ac:chgData name="Annika  Schumann" userId="d2aff3d3-e993-4c22-9f20-30bb053bf79a" providerId="ADAL" clId="{7F424F82-4177-4344-A302-661211BFF93E}" dt="2024-05-22T07:44:00.855" v="452" actId="700"/>
          <ac:spMkLst>
            <pc:docMk/>
            <pc:sldMk cId="696989091" sldId="270"/>
            <ac:spMk id="17" creationId="{FC8E3F03-76D5-EF87-CECB-0B397FD2D21E}"/>
          </ac:spMkLst>
        </pc:spChg>
        <pc:spChg chg="add del mod ord">
          <ac:chgData name="Annika  Schumann" userId="d2aff3d3-e993-4c22-9f20-30bb053bf79a" providerId="ADAL" clId="{7F424F82-4177-4344-A302-661211BFF93E}" dt="2024-05-22T07:44:00.855" v="452" actId="700"/>
          <ac:spMkLst>
            <pc:docMk/>
            <pc:sldMk cId="696989091" sldId="270"/>
            <ac:spMk id="18" creationId="{702D9B8C-E6D0-A701-B61C-364135080A0B}"/>
          </ac:spMkLst>
        </pc:spChg>
        <pc:spChg chg="add del mod ord">
          <ac:chgData name="Annika  Schumann" userId="d2aff3d3-e993-4c22-9f20-30bb053bf79a" providerId="ADAL" clId="{7F424F82-4177-4344-A302-661211BFF93E}" dt="2024-05-22T07:44:00.855" v="452" actId="700"/>
          <ac:spMkLst>
            <pc:docMk/>
            <pc:sldMk cId="696989091" sldId="270"/>
            <ac:spMk id="19" creationId="{B3BB6B4F-BAB4-4A05-6C59-CFB73669C0FA}"/>
          </ac:spMkLst>
        </pc:spChg>
        <pc:spChg chg="add del mod ord">
          <ac:chgData name="Annika  Schumann" userId="d2aff3d3-e993-4c22-9f20-30bb053bf79a" providerId="ADAL" clId="{7F424F82-4177-4344-A302-661211BFF93E}" dt="2024-05-22T07:44:06.132" v="453" actId="700"/>
          <ac:spMkLst>
            <pc:docMk/>
            <pc:sldMk cId="696989091" sldId="270"/>
            <ac:spMk id="20" creationId="{C10A4D5D-91C8-B14A-D49C-76BA4868E8C5}"/>
          </ac:spMkLst>
        </pc:spChg>
        <pc:spChg chg="add del mod ord">
          <ac:chgData name="Annika  Schumann" userId="d2aff3d3-e993-4c22-9f20-30bb053bf79a" providerId="ADAL" clId="{7F424F82-4177-4344-A302-661211BFF93E}" dt="2024-05-22T07:44:06.132" v="453" actId="700"/>
          <ac:spMkLst>
            <pc:docMk/>
            <pc:sldMk cId="696989091" sldId="270"/>
            <ac:spMk id="21" creationId="{549FCC75-AFC8-9F81-4A0E-97E76E4927FE}"/>
          </ac:spMkLst>
        </pc:spChg>
        <pc:spChg chg="add mod ord">
          <ac:chgData name="Annika  Schumann" userId="d2aff3d3-e993-4c22-9f20-30bb053bf79a" providerId="ADAL" clId="{7F424F82-4177-4344-A302-661211BFF93E}" dt="2024-05-22T07:44:06.132" v="453" actId="700"/>
          <ac:spMkLst>
            <pc:docMk/>
            <pc:sldMk cId="696989091" sldId="270"/>
            <ac:spMk id="22" creationId="{7C573221-7DCB-A11A-970E-EF77796D0B72}"/>
          </ac:spMkLst>
        </pc:spChg>
        <pc:spChg chg="add mod ord">
          <ac:chgData name="Annika  Schumann" userId="d2aff3d3-e993-4c22-9f20-30bb053bf79a" providerId="ADAL" clId="{7F424F82-4177-4344-A302-661211BFF93E}" dt="2024-05-22T07:44:06.132" v="453" actId="700"/>
          <ac:spMkLst>
            <pc:docMk/>
            <pc:sldMk cId="696989091" sldId="270"/>
            <ac:spMk id="23" creationId="{93A5DB7F-8686-8346-5871-B2B720D0AEB2}"/>
          </ac:spMkLst>
        </pc:spChg>
      </pc:sldChg>
      <pc:sldChg chg="addSp delSp modSp new del mod modClrScheme chgLayout">
        <pc:chgData name="Annika  Schumann" userId="d2aff3d3-e993-4c22-9f20-30bb053bf79a" providerId="ADAL" clId="{7F424F82-4177-4344-A302-661211BFF93E}" dt="2024-05-22T07:47:37.753" v="509" actId="47"/>
        <pc:sldMkLst>
          <pc:docMk/>
          <pc:sldMk cId="1346198904" sldId="273"/>
        </pc:sldMkLst>
        <pc:spChg chg="del mod ord">
          <ac:chgData name="Annika  Schumann" userId="d2aff3d3-e993-4c22-9f20-30bb053bf79a" providerId="ADAL" clId="{7F424F82-4177-4344-A302-661211BFF93E}" dt="2024-05-22T07:46:35.936" v="500" actId="700"/>
          <ac:spMkLst>
            <pc:docMk/>
            <pc:sldMk cId="1346198904" sldId="273"/>
            <ac:spMk id="2" creationId="{E1C36561-EF2F-DD53-BD62-72ADC0AAC4C6}"/>
          </ac:spMkLst>
        </pc:spChg>
        <pc:spChg chg="del mod ord">
          <ac:chgData name="Annika  Schumann" userId="d2aff3d3-e993-4c22-9f20-30bb053bf79a" providerId="ADAL" clId="{7F424F82-4177-4344-A302-661211BFF93E}" dt="2024-05-22T07:46:35.936" v="500" actId="700"/>
          <ac:spMkLst>
            <pc:docMk/>
            <pc:sldMk cId="1346198904" sldId="273"/>
            <ac:spMk id="3" creationId="{A6DE1858-286A-6774-0A01-7D8975892BB8}"/>
          </ac:spMkLst>
        </pc:spChg>
        <pc:spChg chg="mod ord">
          <ac:chgData name="Annika  Schumann" userId="d2aff3d3-e993-4c22-9f20-30bb053bf79a" providerId="ADAL" clId="{7F424F82-4177-4344-A302-661211BFF93E}" dt="2024-05-22T07:47:22.127" v="507" actId="700"/>
          <ac:spMkLst>
            <pc:docMk/>
            <pc:sldMk cId="1346198904" sldId="273"/>
            <ac:spMk id="4" creationId="{D99237AE-8977-D3AC-2D27-AF87B4E24E4F}"/>
          </ac:spMkLst>
        </pc:spChg>
        <pc:spChg chg="del mod ord">
          <ac:chgData name="Annika  Schumann" userId="d2aff3d3-e993-4c22-9f20-30bb053bf79a" providerId="ADAL" clId="{7F424F82-4177-4344-A302-661211BFF93E}" dt="2024-05-22T07:46:35.936" v="500" actId="700"/>
          <ac:spMkLst>
            <pc:docMk/>
            <pc:sldMk cId="1346198904" sldId="273"/>
            <ac:spMk id="5" creationId="{9533A584-4CFD-C7AF-C9EA-1FFB9E85076C}"/>
          </ac:spMkLst>
        </pc:spChg>
        <pc:spChg chg="add del mod ord">
          <ac:chgData name="Annika  Schumann" userId="d2aff3d3-e993-4c22-9f20-30bb053bf79a" providerId="ADAL" clId="{7F424F82-4177-4344-A302-661211BFF93E}" dt="2024-05-22T07:47:22.127" v="507" actId="700"/>
          <ac:spMkLst>
            <pc:docMk/>
            <pc:sldMk cId="1346198904" sldId="273"/>
            <ac:spMk id="6" creationId="{0379EFA8-8D99-6873-A19A-9F7CAE30150F}"/>
          </ac:spMkLst>
        </pc:spChg>
        <pc:spChg chg="add del mod ord">
          <ac:chgData name="Annika  Schumann" userId="d2aff3d3-e993-4c22-9f20-30bb053bf79a" providerId="ADAL" clId="{7F424F82-4177-4344-A302-661211BFF93E}" dt="2024-05-22T07:47:22.127" v="507" actId="700"/>
          <ac:spMkLst>
            <pc:docMk/>
            <pc:sldMk cId="1346198904" sldId="273"/>
            <ac:spMk id="7" creationId="{7E111328-BDF8-5500-380A-88DBE7ED7582}"/>
          </ac:spMkLst>
        </pc:spChg>
        <pc:spChg chg="add del mod ord">
          <ac:chgData name="Annika  Schumann" userId="d2aff3d3-e993-4c22-9f20-30bb053bf79a" providerId="ADAL" clId="{7F424F82-4177-4344-A302-661211BFF93E}" dt="2024-05-22T07:47:22.127" v="507" actId="700"/>
          <ac:spMkLst>
            <pc:docMk/>
            <pc:sldMk cId="1346198904" sldId="273"/>
            <ac:spMk id="8" creationId="{C294C888-D735-83C3-6A7A-332237F24711}"/>
          </ac:spMkLst>
        </pc:spChg>
        <pc:spChg chg="add mod ord">
          <ac:chgData name="Annika  Schumann" userId="d2aff3d3-e993-4c22-9f20-30bb053bf79a" providerId="ADAL" clId="{7F424F82-4177-4344-A302-661211BFF93E}" dt="2024-05-22T07:47:22.127" v="507" actId="700"/>
          <ac:spMkLst>
            <pc:docMk/>
            <pc:sldMk cId="1346198904" sldId="273"/>
            <ac:spMk id="9" creationId="{19C8F345-1E9D-B451-3D22-6146EAAE72A4}"/>
          </ac:spMkLst>
        </pc:spChg>
        <pc:spChg chg="add mod ord">
          <ac:chgData name="Annika  Schumann" userId="d2aff3d3-e993-4c22-9f20-30bb053bf79a" providerId="ADAL" clId="{7F424F82-4177-4344-A302-661211BFF93E}" dt="2024-05-22T07:47:22.127" v="507" actId="700"/>
          <ac:spMkLst>
            <pc:docMk/>
            <pc:sldMk cId="1346198904" sldId="273"/>
            <ac:spMk id="10" creationId="{9CF01A4A-CD7B-3C8E-6AC0-3468FDDA7FFD}"/>
          </ac:spMkLst>
        </pc:spChg>
        <pc:spChg chg="add mod ord">
          <ac:chgData name="Annika  Schumann" userId="d2aff3d3-e993-4c22-9f20-30bb053bf79a" providerId="ADAL" clId="{7F424F82-4177-4344-A302-661211BFF93E}" dt="2024-05-22T07:47:22.127" v="507" actId="700"/>
          <ac:spMkLst>
            <pc:docMk/>
            <pc:sldMk cId="1346198904" sldId="273"/>
            <ac:spMk id="11" creationId="{B1B3EF27-977A-53E6-EEA2-390EEAAB6227}"/>
          </ac:spMkLst>
        </pc:spChg>
        <pc:spChg chg="add mod ord">
          <ac:chgData name="Annika  Schumann" userId="d2aff3d3-e993-4c22-9f20-30bb053bf79a" providerId="ADAL" clId="{7F424F82-4177-4344-A302-661211BFF93E}" dt="2024-05-22T07:47:22.127" v="508" actId="27636"/>
          <ac:spMkLst>
            <pc:docMk/>
            <pc:sldMk cId="1346198904" sldId="273"/>
            <ac:spMk id="12" creationId="{E3641D21-4EB1-DBF5-5FF7-A909977174C0}"/>
          </ac:spMkLst>
        </pc:spChg>
        <pc:spChg chg="add mod ord">
          <ac:chgData name="Annika  Schumann" userId="d2aff3d3-e993-4c22-9f20-30bb053bf79a" providerId="ADAL" clId="{7F424F82-4177-4344-A302-661211BFF93E}" dt="2024-05-22T07:47:22.127" v="507" actId="700"/>
          <ac:spMkLst>
            <pc:docMk/>
            <pc:sldMk cId="1346198904" sldId="273"/>
            <ac:spMk id="13" creationId="{483FF093-96C0-DDE4-F9D8-8F594C887885}"/>
          </ac:spMkLst>
        </pc:spChg>
        <pc:spChg chg="add mod ord">
          <ac:chgData name="Annika  Schumann" userId="d2aff3d3-e993-4c22-9f20-30bb053bf79a" providerId="ADAL" clId="{7F424F82-4177-4344-A302-661211BFF93E}" dt="2024-05-22T07:47:22.127" v="507" actId="700"/>
          <ac:spMkLst>
            <pc:docMk/>
            <pc:sldMk cId="1346198904" sldId="273"/>
            <ac:spMk id="14" creationId="{7D5960EB-E352-0D96-5747-4D26B8CCF72C}"/>
          </ac:spMkLst>
        </pc:spChg>
      </pc:sldChg>
      <pc:sldChg chg="addSp delSp modSp new del mod modClrScheme chgLayout">
        <pc:chgData name="Annika  Schumann" userId="d2aff3d3-e993-4c22-9f20-30bb053bf79a" providerId="ADAL" clId="{7F424F82-4177-4344-A302-661211BFF93E}" dt="2024-05-22T07:56:44.341" v="699" actId="47"/>
        <pc:sldMkLst>
          <pc:docMk/>
          <pc:sldMk cId="2200737058" sldId="273"/>
        </pc:sldMkLst>
        <pc:spChg chg="del mod ord">
          <ac:chgData name="Annika  Schumann" userId="d2aff3d3-e993-4c22-9f20-30bb053bf79a" providerId="ADAL" clId="{7F424F82-4177-4344-A302-661211BFF93E}" dt="2024-05-22T07:47:55.975" v="511" actId="700"/>
          <ac:spMkLst>
            <pc:docMk/>
            <pc:sldMk cId="2200737058" sldId="273"/>
            <ac:spMk id="2" creationId="{457FE322-A607-ADCA-08EC-134350B3B2AE}"/>
          </ac:spMkLst>
        </pc:spChg>
        <pc:spChg chg="del mod ord">
          <ac:chgData name="Annika  Schumann" userId="d2aff3d3-e993-4c22-9f20-30bb053bf79a" providerId="ADAL" clId="{7F424F82-4177-4344-A302-661211BFF93E}" dt="2024-05-22T07:47:55.975" v="511" actId="700"/>
          <ac:spMkLst>
            <pc:docMk/>
            <pc:sldMk cId="2200737058" sldId="273"/>
            <ac:spMk id="3" creationId="{31AA4828-3636-6699-714A-AD79D2595C08}"/>
          </ac:spMkLst>
        </pc:spChg>
        <pc:spChg chg="mod ord">
          <ac:chgData name="Annika  Schumann" userId="d2aff3d3-e993-4c22-9f20-30bb053bf79a" providerId="ADAL" clId="{7F424F82-4177-4344-A302-661211BFF93E}" dt="2024-05-22T07:47:55.975" v="511" actId="700"/>
          <ac:spMkLst>
            <pc:docMk/>
            <pc:sldMk cId="2200737058" sldId="273"/>
            <ac:spMk id="4" creationId="{957CCD21-129C-004F-7B28-EC6F071ED4AA}"/>
          </ac:spMkLst>
        </pc:spChg>
        <pc:spChg chg="del mod ord">
          <ac:chgData name="Annika  Schumann" userId="d2aff3d3-e993-4c22-9f20-30bb053bf79a" providerId="ADAL" clId="{7F424F82-4177-4344-A302-661211BFF93E}" dt="2024-05-22T07:47:55.975" v="511" actId="700"/>
          <ac:spMkLst>
            <pc:docMk/>
            <pc:sldMk cId="2200737058" sldId="273"/>
            <ac:spMk id="5" creationId="{7780586E-746B-714D-9475-C0C2A3B132E9}"/>
          </ac:spMkLst>
        </pc:spChg>
        <pc:spChg chg="add mod ord">
          <ac:chgData name="Annika  Schumann" userId="d2aff3d3-e993-4c22-9f20-30bb053bf79a" providerId="ADAL" clId="{7F424F82-4177-4344-A302-661211BFF93E}" dt="2024-05-22T07:47:55.975" v="511" actId="700"/>
          <ac:spMkLst>
            <pc:docMk/>
            <pc:sldMk cId="2200737058" sldId="273"/>
            <ac:spMk id="6" creationId="{713D2100-7B92-CF62-DB47-C6E611AB78C6}"/>
          </ac:spMkLst>
        </pc:spChg>
        <pc:spChg chg="add mod ord">
          <ac:chgData name="Annika  Schumann" userId="d2aff3d3-e993-4c22-9f20-30bb053bf79a" providerId="ADAL" clId="{7F424F82-4177-4344-A302-661211BFF93E}" dt="2024-05-22T07:47:55.975" v="511" actId="700"/>
          <ac:spMkLst>
            <pc:docMk/>
            <pc:sldMk cId="2200737058" sldId="273"/>
            <ac:spMk id="7" creationId="{41CBB733-563E-0581-1DE6-01219CC1475D}"/>
          </ac:spMkLst>
        </pc:spChg>
        <pc:spChg chg="add mod ord">
          <ac:chgData name="Annika  Schumann" userId="d2aff3d3-e993-4c22-9f20-30bb053bf79a" providerId="ADAL" clId="{7F424F82-4177-4344-A302-661211BFF93E}" dt="2024-05-22T07:51:41.369" v="594" actId="5793"/>
          <ac:spMkLst>
            <pc:docMk/>
            <pc:sldMk cId="2200737058" sldId="273"/>
            <ac:spMk id="8" creationId="{355E370F-B127-486A-921B-4A90EAC8A202}"/>
          </ac:spMkLst>
        </pc:spChg>
        <pc:spChg chg="add mod ord">
          <ac:chgData name="Annika  Schumann" userId="d2aff3d3-e993-4c22-9f20-30bb053bf79a" providerId="ADAL" clId="{7F424F82-4177-4344-A302-661211BFF93E}" dt="2024-05-22T07:47:55.975" v="511" actId="700"/>
          <ac:spMkLst>
            <pc:docMk/>
            <pc:sldMk cId="2200737058" sldId="273"/>
            <ac:spMk id="9" creationId="{583DE7D8-D287-5295-F94C-C1D473223A7B}"/>
          </ac:spMkLst>
        </pc:spChg>
        <pc:spChg chg="add mod ord">
          <ac:chgData name="Annika  Schumann" userId="d2aff3d3-e993-4c22-9f20-30bb053bf79a" providerId="ADAL" clId="{7F424F82-4177-4344-A302-661211BFF93E}" dt="2024-05-22T07:47:55.975" v="511" actId="700"/>
          <ac:spMkLst>
            <pc:docMk/>
            <pc:sldMk cId="2200737058" sldId="273"/>
            <ac:spMk id="10" creationId="{64E42B4E-4233-3B82-D523-1B7117F72EF1}"/>
          </ac:spMkLst>
        </pc:spChg>
        <pc:spChg chg="add mod ord">
          <ac:chgData name="Annika  Schumann" userId="d2aff3d3-e993-4c22-9f20-30bb053bf79a" providerId="ADAL" clId="{7F424F82-4177-4344-A302-661211BFF93E}" dt="2024-05-22T07:47:55.975" v="511" actId="700"/>
          <ac:spMkLst>
            <pc:docMk/>
            <pc:sldMk cId="2200737058" sldId="273"/>
            <ac:spMk id="11" creationId="{7FC6EF84-94C6-5040-2DC8-63E3C67492AB}"/>
          </ac:spMkLst>
        </pc:spChg>
      </pc:sldChg>
      <pc:sldChg chg="addSp delSp modSp new mod modClrScheme chgLayout">
        <pc:chgData name="Annika  Schumann" userId="d2aff3d3-e993-4c22-9f20-30bb053bf79a" providerId="ADAL" clId="{7F424F82-4177-4344-A302-661211BFF93E}" dt="2024-05-22T07:57:00.293" v="702" actId="700"/>
        <pc:sldMkLst>
          <pc:docMk/>
          <pc:sldMk cId="2868797680" sldId="273"/>
        </pc:sldMkLst>
        <pc:spChg chg="del mod ord">
          <ac:chgData name="Annika  Schumann" userId="d2aff3d3-e993-4c22-9f20-30bb053bf79a" providerId="ADAL" clId="{7F424F82-4177-4344-A302-661211BFF93E}" dt="2024-05-22T07:56:55.761" v="701" actId="700"/>
          <ac:spMkLst>
            <pc:docMk/>
            <pc:sldMk cId="2868797680" sldId="273"/>
            <ac:spMk id="2" creationId="{6B491A90-082A-42A1-7E8B-C095392CBECD}"/>
          </ac:spMkLst>
        </pc:spChg>
        <pc:spChg chg="del mod ord">
          <ac:chgData name="Annika  Schumann" userId="d2aff3d3-e993-4c22-9f20-30bb053bf79a" providerId="ADAL" clId="{7F424F82-4177-4344-A302-661211BFF93E}" dt="2024-05-22T07:56:55.761" v="701" actId="700"/>
          <ac:spMkLst>
            <pc:docMk/>
            <pc:sldMk cId="2868797680" sldId="273"/>
            <ac:spMk id="3" creationId="{C9FC66FB-5F47-58C5-4EC0-3A67B13F649F}"/>
          </ac:spMkLst>
        </pc:spChg>
        <pc:spChg chg="mod ord">
          <ac:chgData name="Annika  Schumann" userId="d2aff3d3-e993-4c22-9f20-30bb053bf79a" providerId="ADAL" clId="{7F424F82-4177-4344-A302-661211BFF93E}" dt="2024-05-22T07:57:00.293" v="702" actId="700"/>
          <ac:spMkLst>
            <pc:docMk/>
            <pc:sldMk cId="2868797680" sldId="273"/>
            <ac:spMk id="4" creationId="{8E2B8912-CDDD-379A-8510-4CEFF82326B5}"/>
          </ac:spMkLst>
        </pc:spChg>
        <pc:spChg chg="del mod ord">
          <ac:chgData name="Annika  Schumann" userId="d2aff3d3-e993-4c22-9f20-30bb053bf79a" providerId="ADAL" clId="{7F424F82-4177-4344-A302-661211BFF93E}" dt="2024-05-22T07:56:55.761" v="701" actId="700"/>
          <ac:spMkLst>
            <pc:docMk/>
            <pc:sldMk cId="2868797680" sldId="273"/>
            <ac:spMk id="5" creationId="{11C401FB-0F5C-604F-DFCD-EEC1A23F61D9}"/>
          </ac:spMkLst>
        </pc:spChg>
        <pc:spChg chg="add del mod ord">
          <ac:chgData name="Annika  Schumann" userId="d2aff3d3-e993-4c22-9f20-30bb053bf79a" providerId="ADAL" clId="{7F424F82-4177-4344-A302-661211BFF93E}" dt="2024-05-22T07:57:00.293" v="702" actId="700"/>
          <ac:spMkLst>
            <pc:docMk/>
            <pc:sldMk cId="2868797680" sldId="273"/>
            <ac:spMk id="6" creationId="{33121F17-1E06-AD66-318A-82A8F1CFBD91}"/>
          </ac:spMkLst>
        </pc:spChg>
        <pc:spChg chg="add del mod ord">
          <ac:chgData name="Annika  Schumann" userId="d2aff3d3-e993-4c22-9f20-30bb053bf79a" providerId="ADAL" clId="{7F424F82-4177-4344-A302-661211BFF93E}" dt="2024-05-22T07:57:00.293" v="702" actId="700"/>
          <ac:spMkLst>
            <pc:docMk/>
            <pc:sldMk cId="2868797680" sldId="273"/>
            <ac:spMk id="7" creationId="{EFDF049A-A777-1386-B1EE-7AEC74228A2F}"/>
          </ac:spMkLst>
        </pc:spChg>
        <pc:spChg chg="add del mod ord">
          <ac:chgData name="Annika  Schumann" userId="d2aff3d3-e993-4c22-9f20-30bb053bf79a" providerId="ADAL" clId="{7F424F82-4177-4344-A302-661211BFF93E}" dt="2024-05-22T07:57:00.293" v="702" actId="700"/>
          <ac:spMkLst>
            <pc:docMk/>
            <pc:sldMk cId="2868797680" sldId="273"/>
            <ac:spMk id="8" creationId="{A5A8042C-BC35-BD6D-110A-B67F8E289862}"/>
          </ac:spMkLst>
        </pc:spChg>
        <pc:spChg chg="add mod ord">
          <ac:chgData name="Annika  Schumann" userId="d2aff3d3-e993-4c22-9f20-30bb053bf79a" providerId="ADAL" clId="{7F424F82-4177-4344-A302-661211BFF93E}" dt="2024-05-22T07:57:00.293" v="702" actId="700"/>
          <ac:spMkLst>
            <pc:docMk/>
            <pc:sldMk cId="2868797680" sldId="273"/>
            <ac:spMk id="9" creationId="{AB7BCFCF-2B93-A413-79E7-AA9659077166}"/>
          </ac:spMkLst>
        </pc:spChg>
        <pc:spChg chg="add mod ord">
          <ac:chgData name="Annika  Schumann" userId="d2aff3d3-e993-4c22-9f20-30bb053bf79a" providerId="ADAL" clId="{7F424F82-4177-4344-A302-661211BFF93E}" dt="2024-05-22T07:57:00.293" v="702" actId="700"/>
          <ac:spMkLst>
            <pc:docMk/>
            <pc:sldMk cId="2868797680" sldId="273"/>
            <ac:spMk id="10" creationId="{0583174F-D6CE-78E9-2597-DE54019B12AB}"/>
          </ac:spMkLst>
        </pc:spChg>
        <pc:spChg chg="add mod ord">
          <ac:chgData name="Annika  Schumann" userId="d2aff3d3-e993-4c22-9f20-30bb053bf79a" providerId="ADAL" clId="{7F424F82-4177-4344-A302-661211BFF93E}" dt="2024-05-22T07:57:00.293" v="702" actId="700"/>
          <ac:spMkLst>
            <pc:docMk/>
            <pc:sldMk cId="2868797680" sldId="273"/>
            <ac:spMk id="11" creationId="{9E081867-70D9-F225-1D59-DBFB35B4D341}"/>
          </ac:spMkLst>
        </pc:spChg>
      </pc:sldChg>
      <pc:sldMasterChg chg="addSp delSp modSp mod addSldLayout delSldLayout modSldLayout">
        <pc:chgData name="Annika  Schumann" userId="d2aff3d3-e993-4c22-9f20-30bb053bf79a" providerId="ADAL" clId="{7F424F82-4177-4344-A302-661211BFF93E}" dt="2024-05-22T07:56:36.306" v="698"/>
        <pc:sldMasterMkLst>
          <pc:docMk/>
          <pc:sldMasterMk cId="0" sldId="2147483648"/>
        </pc:sldMasterMkLst>
        <pc:spChg chg="add del mod">
          <ac:chgData name="Annika  Schumann" userId="d2aff3d3-e993-4c22-9f20-30bb053bf79a" providerId="ADAL" clId="{7F424F82-4177-4344-A302-661211BFF93E}" dt="2024-05-22T07:39:23.891" v="401" actId="478"/>
          <ac:spMkLst>
            <pc:docMk/>
            <pc:sldMasterMk cId="0" sldId="2147483648"/>
            <ac:spMk id="2" creationId="{896E1AE5-1E1D-4E24-2BAA-D7DE92EE2D79}"/>
          </ac:spMkLst>
        </pc:spChg>
        <pc:spChg chg="mod ord">
          <ac:chgData name="Annika  Schumann" userId="d2aff3d3-e993-4c22-9f20-30bb053bf79a" providerId="ADAL" clId="{7F424F82-4177-4344-A302-661211BFF93E}" dt="2024-05-22T07:39:39.482" v="403" actId="14100"/>
          <ac:spMkLst>
            <pc:docMk/>
            <pc:sldMasterMk cId="0" sldId="2147483648"/>
            <ac:spMk id="3" creationId="{259CF2E7-73A6-8B17-C0FD-46059F87A15C}"/>
          </ac:spMkLst>
        </pc:spChg>
        <pc:spChg chg="add del mod">
          <ac:chgData name="Annika  Schumann" userId="d2aff3d3-e993-4c22-9f20-30bb053bf79a" providerId="ADAL" clId="{7F424F82-4177-4344-A302-661211BFF93E}" dt="2024-05-22T07:43:25.508" v="449" actId="478"/>
          <ac:spMkLst>
            <pc:docMk/>
            <pc:sldMasterMk cId="0" sldId="2147483648"/>
            <ac:spMk id="4" creationId="{74B0B816-DB82-7A95-BA75-30D3BA775A6C}"/>
          </ac:spMkLst>
        </pc:spChg>
        <pc:spChg chg="del">
          <ac:chgData name="Annika  Schumann" userId="d2aff3d3-e993-4c22-9f20-30bb053bf79a" providerId="ADAL" clId="{7F424F82-4177-4344-A302-661211BFF93E}" dt="2024-05-22T07:37:18.426" v="385" actId="478"/>
          <ac:spMkLst>
            <pc:docMk/>
            <pc:sldMasterMk cId="0" sldId="2147483648"/>
            <ac:spMk id="5" creationId="{0485B957-1845-4578-9817-D043A406A0E7}"/>
          </ac:spMkLst>
        </pc:spChg>
        <pc:spChg chg="ord">
          <ac:chgData name="Annika  Schumann" userId="d2aff3d3-e993-4c22-9f20-30bb053bf79a" providerId="ADAL" clId="{7F424F82-4177-4344-A302-661211BFF93E}" dt="2024-05-22T07:39:27.614" v="402" actId="167"/>
          <ac:spMkLst>
            <pc:docMk/>
            <pc:sldMasterMk cId="0" sldId="2147483648"/>
            <ac:spMk id="14" creationId="{01C52BFE-7429-47A3-2B92-C856CD32BC02}"/>
          </ac:spMkLst>
        </pc:spChg>
        <pc:sldLayoutChg chg="addSp delSp modSp mod">
          <pc:chgData name="Annika  Schumann" userId="d2aff3d3-e993-4c22-9f20-30bb053bf79a" providerId="ADAL" clId="{7F424F82-4177-4344-A302-661211BFF93E}" dt="2024-05-22T07:56:00.309" v="684" actId="255"/>
          <pc:sldLayoutMkLst>
            <pc:docMk/>
            <pc:sldMasterMk cId="0" sldId="2147483648"/>
            <pc:sldLayoutMk cId="0" sldId="2147483655"/>
          </pc:sldLayoutMkLst>
          <pc:spChg chg="add del mod">
            <ac:chgData name="Annika  Schumann" userId="d2aff3d3-e993-4c22-9f20-30bb053bf79a" providerId="ADAL" clId="{7F424F82-4177-4344-A302-661211BFF93E}" dt="2024-05-22T07:52:12.617" v="595" actId="478"/>
            <ac:spMkLst>
              <pc:docMk/>
              <pc:sldMasterMk cId="0" sldId="2147483648"/>
              <pc:sldLayoutMk cId="0" sldId="2147483655"/>
              <ac:spMk id="3" creationId="{1EA06D21-38F2-1CED-B2BA-E53D70F8F7EE}"/>
            </ac:spMkLst>
          </pc:spChg>
          <pc:spChg chg="add del mod">
            <ac:chgData name="Annika  Schumann" userId="d2aff3d3-e993-4c22-9f20-30bb053bf79a" providerId="ADAL" clId="{7F424F82-4177-4344-A302-661211BFF93E}" dt="2024-05-22T07:53:28.227" v="606" actId="478"/>
            <ac:spMkLst>
              <pc:docMk/>
              <pc:sldMasterMk cId="0" sldId="2147483648"/>
              <pc:sldLayoutMk cId="0" sldId="2147483655"/>
              <ac:spMk id="4" creationId="{ADDD58FD-E213-9154-606F-815AC0EFC133}"/>
            </ac:spMkLst>
          </pc:spChg>
          <pc:spChg chg="add del">
            <ac:chgData name="Annika  Schumann" userId="d2aff3d3-e993-4c22-9f20-30bb053bf79a" providerId="ADAL" clId="{7F424F82-4177-4344-A302-661211BFF93E}" dt="2024-05-22T07:54:03.391" v="607" actId="11529"/>
            <ac:spMkLst>
              <pc:docMk/>
              <pc:sldMasterMk cId="0" sldId="2147483648"/>
              <pc:sldLayoutMk cId="0" sldId="2147483655"/>
              <ac:spMk id="5" creationId="{C0E19EDC-F2F1-F660-3C3C-7F418AD7AE03}"/>
            </ac:spMkLst>
          </pc:spChg>
          <pc:spChg chg="add mod">
            <ac:chgData name="Annika  Schumann" userId="d2aff3d3-e993-4c22-9f20-30bb053bf79a" providerId="ADAL" clId="{7F424F82-4177-4344-A302-661211BFF93E}" dt="2024-05-22T07:56:00.309" v="684" actId="255"/>
            <ac:spMkLst>
              <pc:docMk/>
              <pc:sldMasterMk cId="0" sldId="2147483648"/>
              <pc:sldLayoutMk cId="0" sldId="2147483655"/>
              <ac:spMk id="6" creationId="{7488A4AC-6937-CAF2-E732-922121FF2E6E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6:14.768" v="686"/>
          <pc:sldLayoutMkLst>
            <pc:docMk/>
            <pc:sldMasterMk cId="0" sldId="2147483648"/>
            <pc:sldLayoutMk cId="3966480340" sldId="2147483660"/>
          </pc:sldLayoutMkLst>
          <pc:spChg chg="add mod">
            <ac:chgData name="Annika  Schumann" userId="d2aff3d3-e993-4c22-9f20-30bb053bf79a" providerId="ADAL" clId="{7F424F82-4177-4344-A302-661211BFF93E}" dt="2024-05-22T07:40:00.144" v="405"/>
            <ac:spMkLst>
              <pc:docMk/>
              <pc:sldMasterMk cId="0" sldId="2147483648"/>
              <pc:sldLayoutMk cId="3966480340" sldId="2147483660"/>
              <ac:spMk id="3" creationId="{D2B4880B-EA7D-1AFB-D9E3-F4E8C48908CB}"/>
            </ac:spMkLst>
          </pc:spChg>
          <pc:spChg chg="add del mod">
            <ac:chgData name="Annika  Schumann" userId="d2aff3d3-e993-4c22-9f20-30bb053bf79a" providerId="ADAL" clId="{7F424F82-4177-4344-A302-661211BFF93E}" dt="2024-05-22T07:50:25.428" v="567" actId="478"/>
            <ac:spMkLst>
              <pc:docMk/>
              <pc:sldMasterMk cId="0" sldId="2147483648"/>
              <pc:sldLayoutMk cId="3966480340" sldId="2147483660"/>
              <ac:spMk id="4" creationId="{3E8AF662-8AC8-ED0C-7FD0-175C4D050643}"/>
            </ac:spMkLst>
          </pc:spChg>
          <pc:spChg chg="add del mod">
            <ac:chgData name="Annika  Schumann" userId="d2aff3d3-e993-4c22-9f20-30bb053bf79a" providerId="ADAL" clId="{7F424F82-4177-4344-A302-661211BFF93E}" dt="2024-05-22T07:52:17.266" v="597" actId="478"/>
            <ac:spMkLst>
              <pc:docMk/>
              <pc:sldMasterMk cId="0" sldId="2147483648"/>
              <pc:sldLayoutMk cId="3966480340" sldId="2147483660"/>
              <ac:spMk id="7" creationId="{50FC888D-0852-FCBD-F475-3ED98B9729FC}"/>
            </ac:spMkLst>
          </pc:spChg>
          <pc:spChg chg="add mod">
            <ac:chgData name="Annika  Schumann" userId="d2aff3d3-e993-4c22-9f20-30bb053bf79a" providerId="ADAL" clId="{7F424F82-4177-4344-A302-661211BFF93E}" dt="2024-05-22T07:56:14.768" v="686"/>
            <ac:spMkLst>
              <pc:docMk/>
              <pc:sldMasterMk cId="0" sldId="2147483648"/>
              <pc:sldLayoutMk cId="3966480340" sldId="2147483660"/>
              <ac:spMk id="8" creationId="{6A0EEDE9-AE2C-9874-12CD-5A8CDFED3330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6:18.516" v="688"/>
          <pc:sldLayoutMkLst>
            <pc:docMk/>
            <pc:sldMasterMk cId="0" sldId="2147483648"/>
            <pc:sldLayoutMk cId="3495681322" sldId="2147483663"/>
          </pc:sldLayoutMkLst>
          <pc:spChg chg="add mod">
            <ac:chgData name="Annika  Schumann" userId="d2aff3d3-e993-4c22-9f20-30bb053bf79a" providerId="ADAL" clId="{7F424F82-4177-4344-A302-661211BFF93E}" dt="2024-05-22T07:40:01.487" v="406"/>
            <ac:spMkLst>
              <pc:docMk/>
              <pc:sldMasterMk cId="0" sldId="2147483648"/>
              <pc:sldLayoutMk cId="3495681322" sldId="2147483663"/>
              <ac:spMk id="3" creationId="{6230319E-9B51-DA7B-37B2-7106ABE5EEF4}"/>
            </ac:spMkLst>
          </pc:spChg>
          <pc:spChg chg="add del mod">
            <ac:chgData name="Annika  Schumann" userId="d2aff3d3-e993-4c22-9f20-30bb053bf79a" providerId="ADAL" clId="{7F424F82-4177-4344-A302-661211BFF93E}" dt="2024-05-22T07:50:28.258" v="569" actId="478"/>
            <ac:spMkLst>
              <pc:docMk/>
              <pc:sldMasterMk cId="0" sldId="2147483648"/>
              <pc:sldLayoutMk cId="3495681322" sldId="2147483663"/>
              <ac:spMk id="4" creationId="{2481FC5C-E373-B5CE-E486-B633691055E8}"/>
            </ac:spMkLst>
          </pc:spChg>
          <pc:spChg chg="add del mod">
            <ac:chgData name="Annika  Schumann" userId="d2aff3d3-e993-4c22-9f20-30bb053bf79a" providerId="ADAL" clId="{7F424F82-4177-4344-A302-661211BFF93E}" dt="2024-05-22T07:56:18.266" v="687" actId="478"/>
            <ac:spMkLst>
              <pc:docMk/>
              <pc:sldMasterMk cId="0" sldId="2147483648"/>
              <pc:sldLayoutMk cId="3495681322" sldId="2147483663"/>
              <ac:spMk id="6" creationId="{277ED3B5-7F6E-6448-68FD-31548A5F66FD}"/>
            </ac:spMkLst>
          </pc:spChg>
          <pc:spChg chg="add mod">
            <ac:chgData name="Annika  Schumann" userId="d2aff3d3-e993-4c22-9f20-30bb053bf79a" providerId="ADAL" clId="{7F424F82-4177-4344-A302-661211BFF93E}" dt="2024-05-22T07:56:18.516" v="688"/>
            <ac:spMkLst>
              <pc:docMk/>
              <pc:sldMasterMk cId="0" sldId="2147483648"/>
              <pc:sldLayoutMk cId="3495681322" sldId="2147483663"/>
              <ac:spMk id="8" creationId="{127AABE6-5BCD-BB47-92EE-4E1C10FCC510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6:23.813" v="690"/>
          <pc:sldLayoutMkLst>
            <pc:docMk/>
            <pc:sldMasterMk cId="0" sldId="2147483648"/>
            <pc:sldLayoutMk cId="3840173537" sldId="2147483664"/>
          </pc:sldLayoutMkLst>
          <pc:spChg chg="add mod">
            <ac:chgData name="Annika  Schumann" userId="d2aff3d3-e993-4c22-9f20-30bb053bf79a" providerId="ADAL" clId="{7F424F82-4177-4344-A302-661211BFF93E}" dt="2024-05-22T07:40:03.386" v="407"/>
            <ac:spMkLst>
              <pc:docMk/>
              <pc:sldMasterMk cId="0" sldId="2147483648"/>
              <pc:sldLayoutMk cId="3840173537" sldId="2147483664"/>
              <ac:spMk id="2" creationId="{ACF6B485-1B6C-3EF6-B4DB-2667FB9C5D3A}"/>
            </ac:spMkLst>
          </pc:spChg>
          <pc:spChg chg="mod">
            <ac:chgData name="Annika  Schumann" userId="d2aff3d3-e993-4c22-9f20-30bb053bf79a" providerId="ADAL" clId="{7F424F82-4177-4344-A302-661211BFF93E}" dt="2024-05-22T07:30:50.789" v="371" actId="1076"/>
            <ac:spMkLst>
              <pc:docMk/>
              <pc:sldMasterMk cId="0" sldId="2147483648"/>
              <pc:sldLayoutMk cId="3840173537" sldId="2147483664"/>
              <ac:spMk id="3" creationId="{7F2BEC8D-9FC1-98BA-098A-A1D8B6D3E5FF}"/>
            </ac:spMkLst>
          </pc:spChg>
          <pc:spChg chg="add del mod">
            <ac:chgData name="Annika  Schumann" userId="d2aff3d3-e993-4c22-9f20-30bb053bf79a" providerId="ADAL" clId="{7F424F82-4177-4344-A302-661211BFF93E}" dt="2024-05-22T07:50:32.873" v="571" actId="478"/>
            <ac:spMkLst>
              <pc:docMk/>
              <pc:sldMasterMk cId="0" sldId="2147483648"/>
              <pc:sldLayoutMk cId="3840173537" sldId="2147483664"/>
              <ac:spMk id="4" creationId="{B19641C8-9DA3-6FE0-7FAA-81EC9823E594}"/>
            </ac:spMkLst>
          </pc:spChg>
          <pc:spChg chg="add del mod">
            <ac:chgData name="Annika  Schumann" userId="d2aff3d3-e993-4c22-9f20-30bb053bf79a" providerId="ADAL" clId="{7F424F82-4177-4344-A302-661211BFF93E}" dt="2024-05-22T07:56:23.629" v="689" actId="478"/>
            <ac:spMkLst>
              <pc:docMk/>
              <pc:sldMasterMk cId="0" sldId="2147483648"/>
              <pc:sldLayoutMk cId="3840173537" sldId="2147483664"/>
              <ac:spMk id="5" creationId="{C14545F1-B6E2-8A68-4A73-C1B597633754}"/>
            </ac:spMkLst>
          </pc:spChg>
          <pc:spChg chg="add mod">
            <ac:chgData name="Annika  Schumann" userId="d2aff3d3-e993-4c22-9f20-30bb053bf79a" providerId="ADAL" clId="{7F424F82-4177-4344-A302-661211BFF93E}" dt="2024-05-22T07:56:23.813" v="690"/>
            <ac:spMkLst>
              <pc:docMk/>
              <pc:sldMasterMk cId="0" sldId="2147483648"/>
              <pc:sldLayoutMk cId="3840173537" sldId="2147483664"/>
              <ac:spMk id="8" creationId="{D7BD6964-F270-BB24-216B-9F38451A93DE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6:30.393" v="694"/>
          <pc:sldLayoutMkLst>
            <pc:docMk/>
            <pc:sldMasterMk cId="0" sldId="2147483648"/>
            <pc:sldLayoutMk cId="4080961178" sldId="2147483665"/>
          </pc:sldLayoutMkLst>
          <pc:spChg chg="add mod">
            <ac:chgData name="Annika  Schumann" userId="d2aff3d3-e993-4c22-9f20-30bb053bf79a" providerId="ADAL" clId="{7F424F82-4177-4344-A302-661211BFF93E}" dt="2024-05-22T07:40:05.685" v="409"/>
            <ac:spMkLst>
              <pc:docMk/>
              <pc:sldMasterMk cId="0" sldId="2147483648"/>
              <pc:sldLayoutMk cId="4080961178" sldId="2147483665"/>
              <ac:spMk id="3" creationId="{038C36AF-A2B0-E87C-E92E-7A3CEF085583}"/>
            </ac:spMkLst>
          </pc:spChg>
          <pc:spChg chg="add del mod">
            <ac:chgData name="Annika  Schumann" userId="d2aff3d3-e993-4c22-9f20-30bb053bf79a" providerId="ADAL" clId="{7F424F82-4177-4344-A302-661211BFF93E}" dt="2024-05-22T07:49:26.743" v="524" actId="478"/>
            <ac:spMkLst>
              <pc:docMk/>
              <pc:sldMasterMk cId="0" sldId="2147483648"/>
              <pc:sldLayoutMk cId="4080961178" sldId="2147483665"/>
              <ac:spMk id="4" creationId="{48C818EA-6D97-28B1-2317-558CC010168B}"/>
            </ac:spMkLst>
          </pc:spChg>
          <pc:spChg chg="mod">
            <ac:chgData name="Annika  Schumann" userId="d2aff3d3-e993-4c22-9f20-30bb053bf79a" providerId="ADAL" clId="{7F424F82-4177-4344-A302-661211BFF93E}" dt="2024-05-22T07:31:28.536" v="374" actId="1076"/>
            <ac:spMkLst>
              <pc:docMk/>
              <pc:sldMasterMk cId="0" sldId="2147483648"/>
              <pc:sldLayoutMk cId="4080961178" sldId="2147483665"/>
              <ac:spMk id="7" creationId="{4F309136-A859-AD14-2470-B5F4E59C2190}"/>
            </ac:spMkLst>
          </pc:spChg>
          <pc:spChg chg="mod">
            <ac:chgData name="Annika  Schumann" userId="d2aff3d3-e993-4c22-9f20-30bb053bf79a" providerId="ADAL" clId="{7F424F82-4177-4344-A302-661211BFF93E}" dt="2024-05-22T07:31:28.536" v="374" actId="1076"/>
            <ac:spMkLst>
              <pc:docMk/>
              <pc:sldMasterMk cId="0" sldId="2147483648"/>
              <pc:sldLayoutMk cId="4080961178" sldId="2147483665"/>
              <ac:spMk id="8" creationId="{FC461F5A-DA4A-FD70-4668-B03CE1FF8A5D}"/>
            </ac:spMkLst>
          </pc:spChg>
          <pc:spChg chg="mod">
            <ac:chgData name="Annika  Schumann" userId="d2aff3d3-e993-4c22-9f20-30bb053bf79a" providerId="ADAL" clId="{7F424F82-4177-4344-A302-661211BFF93E}" dt="2024-05-22T07:50:10.568" v="563" actId="554"/>
            <ac:spMkLst>
              <pc:docMk/>
              <pc:sldMasterMk cId="0" sldId="2147483648"/>
              <pc:sldLayoutMk cId="4080961178" sldId="2147483665"/>
              <ac:spMk id="9" creationId="{D8C837F7-DAEA-3560-B319-3921659317A0}"/>
            </ac:spMkLst>
          </pc:spChg>
          <pc:spChg chg="add del">
            <ac:chgData name="Annika  Schumann" userId="d2aff3d3-e993-4c22-9f20-30bb053bf79a" providerId="ADAL" clId="{7F424F82-4177-4344-A302-661211BFF93E}" dt="2024-05-22T07:48:35.005" v="513" actId="11529"/>
            <ac:spMkLst>
              <pc:docMk/>
              <pc:sldMasterMk cId="0" sldId="2147483648"/>
              <pc:sldLayoutMk cId="4080961178" sldId="2147483665"/>
              <ac:spMk id="10" creationId="{0DD6F17A-B49A-F540-26DB-D2D2435F70B9}"/>
            </ac:spMkLst>
          </pc:spChg>
          <pc:spChg chg="add del mod">
            <ac:chgData name="Annika  Schumann" userId="d2aff3d3-e993-4c22-9f20-30bb053bf79a" providerId="ADAL" clId="{7F424F82-4177-4344-A302-661211BFF93E}" dt="2024-05-22T07:50:39.679" v="575" actId="478"/>
            <ac:spMkLst>
              <pc:docMk/>
              <pc:sldMasterMk cId="0" sldId="2147483648"/>
              <pc:sldLayoutMk cId="4080961178" sldId="2147483665"/>
              <ac:spMk id="11" creationId="{D81D6335-4BEB-6140-9D53-E59CC0B25E5F}"/>
            </ac:spMkLst>
          </pc:spChg>
          <pc:spChg chg="add del mod">
            <ac:chgData name="Annika  Schumann" userId="d2aff3d3-e993-4c22-9f20-30bb053bf79a" providerId="ADAL" clId="{7F424F82-4177-4344-A302-661211BFF93E}" dt="2024-05-22T07:56:30.226" v="693" actId="478"/>
            <ac:spMkLst>
              <pc:docMk/>
              <pc:sldMasterMk cId="0" sldId="2147483648"/>
              <pc:sldLayoutMk cId="4080961178" sldId="2147483665"/>
              <ac:spMk id="12" creationId="{C1CF8A83-D536-DC9F-73D0-50B0754C6308}"/>
            </ac:spMkLst>
          </pc:spChg>
          <pc:spChg chg="add mod">
            <ac:chgData name="Annika  Schumann" userId="d2aff3d3-e993-4c22-9f20-30bb053bf79a" providerId="ADAL" clId="{7F424F82-4177-4344-A302-661211BFF93E}" dt="2024-05-22T07:56:30.393" v="694"/>
            <ac:spMkLst>
              <pc:docMk/>
              <pc:sldMasterMk cId="0" sldId="2147483648"/>
              <pc:sldLayoutMk cId="4080961178" sldId="2147483665"/>
              <ac:spMk id="13" creationId="{86DE0375-7A4A-955B-E573-FC5FED1B3A98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6:33.241" v="696"/>
          <pc:sldLayoutMkLst>
            <pc:docMk/>
            <pc:sldMasterMk cId="0" sldId="2147483648"/>
            <pc:sldLayoutMk cId="1216418677" sldId="2147483666"/>
          </pc:sldLayoutMkLst>
          <pc:spChg chg="add mod">
            <ac:chgData name="Annika  Schumann" userId="d2aff3d3-e993-4c22-9f20-30bb053bf79a" providerId="ADAL" clId="{7F424F82-4177-4344-A302-661211BFF93E}" dt="2024-05-22T07:40:07.349" v="410"/>
            <ac:spMkLst>
              <pc:docMk/>
              <pc:sldMasterMk cId="0" sldId="2147483648"/>
              <pc:sldLayoutMk cId="1216418677" sldId="2147483666"/>
              <ac:spMk id="3" creationId="{4F73CD73-7599-BD09-7C85-0D9B43BD21AD}"/>
            </ac:spMkLst>
          </pc:spChg>
          <pc:spChg chg="add del mod">
            <ac:chgData name="Annika  Schumann" userId="d2aff3d3-e993-4c22-9f20-30bb053bf79a" providerId="ADAL" clId="{7F424F82-4177-4344-A302-661211BFF93E}" dt="2024-05-22T07:50:42.801" v="577" actId="478"/>
            <ac:spMkLst>
              <pc:docMk/>
              <pc:sldMasterMk cId="0" sldId="2147483648"/>
              <pc:sldLayoutMk cId="1216418677" sldId="2147483666"/>
              <ac:spMk id="4" creationId="{9FB954E1-E655-F2AA-C97E-45CAD9F418F0}"/>
            </ac:spMkLst>
          </pc:spChg>
          <pc:spChg chg="add del mod">
            <ac:chgData name="Annika  Schumann" userId="d2aff3d3-e993-4c22-9f20-30bb053bf79a" providerId="ADAL" clId="{7F424F82-4177-4344-A302-661211BFF93E}" dt="2024-05-22T07:56:33.058" v="695" actId="478"/>
            <ac:spMkLst>
              <pc:docMk/>
              <pc:sldMasterMk cId="0" sldId="2147483648"/>
              <pc:sldLayoutMk cId="1216418677" sldId="2147483666"/>
              <ac:spMk id="5" creationId="{9CEBF4E4-95B3-9E68-7C63-549F329E07B7}"/>
            </ac:spMkLst>
          </pc:spChg>
          <pc:spChg chg="add mod">
            <ac:chgData name="Annika  Schumann" userId="d2aff3d3-e993-4c22-9f20-30bb053bf79a" providerId="ADAL" clId="{7F424F82-4177-4344-A302-661211BFF93E}" dt="2024-05-22T07:56:33.241" v="696"/>
            <ac:spMkLst>
              <pc:docMk/>
              <pc:sldMasterMk cId="0" sldId="2147483648"/>
              <pc:sldLayoutMk cId="1216418677" sldId="2147483666"/>
              <ac:spMk id="6" creationId="{3DAA1BD8-B0BA-1A3C-BFD4-70DC2F789FC0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6:13.502" v="685"/>
          <pc:sldLayoutMkLst>
            <pc:docMk/>
            <pc:sldMasterMk cId="0" sldId="2147483648"/>
            <pc:sldLayoutMk cId="857935057" sldId="2147483667"/>
          </pc:sldLayoutMkLst>
          <pc:spChg chg="add del mod">
            <ac:chgData name="Annika  Schumann" userId="d2aff3d3-e993-4c22-9f20-30bb053bf79a" providerId="ADAL" clId="{7F424F82-4177-4344-A302-661211BFF93E}" dt="2024-05-22T07:44:18.679" v="454" actId="478"/>
            <ac:spMkLst>
              <pc:docMk/>
              <pc:sldMasterMk cId="0" sldId="2147483648"/>
              <pc:sldLayoutMk cId="857935057" sldId="2147483667"/>
              <ac:spMk id="2" creationId="{52B1F79A-77A8-A9F1-8BF1-3973D3EA1CAA}"/>
            </ac:spMkLst>
          </pc:spChg>
          <pc:spChg chg="add del mod">
            <ac:chgData name="Annika  Schumann" userId="d2aff3d3-e993-4c22-9f20-30bb053bf79a" providerId="ADAL" clId="{7F424F82-4177-4344-A302-661211BFF93E}" dt="2024-05-22T07:50:22.629" v="565" actId="478"/>
            <ac:spMkLst>
              <pc:docMk/>
              <pc:sldMasterMk cId="0" sldId="2147483648"/>
              <pc:sldLayoutMk cId="857935057" sldId="2147483667"/>
              <ac:spMk id="3" creationId="{50BE0DB1-E803-BE4A-9967-9DDDA529A10E}"/>
            </ac:spMkLst>
          </pc:spChg>
          <pc:spChg chg="add del mod">
            <ac:chgData name="Annika  Schumann" userId="d2aff3d3-e993-4c22-9f20-30bb053bf79a" providerId="ADAL" clId="{7F424F82-4177-4344-A302-661211BFF93E}" dt="2024-05-22T07:52:15.766" v="596" actId="478"/>
            <ac:spMkLst>
              <pc:docMk/>
              <pc:sldMasterMk cId="0" sldId="2147483648"/>
              <pc:sldLayoutMk cId="857935057" sldId="2147483667"/>
              <ac:spMk id="4" creationId="{452687C9-3538-A32E-8503-9E31EC6DBD79}"/>
            </ac:spMkLst>
          </pc:spChg>
          <pc:spChg chg="add mod">
            <ac:chgData name="Annika  Schumann" userId="d2aff3d3-e993-4c22-9f20-30bb053bf79a" providerId="ADAL" clId="{7F424F82-4177-4344-A302-661211BFF93E}" dt="2024-05-22T07:56:13.502" v="685"/>
            <ac:spMkLst>
              <pc:docMk/>
              <pc:sldMasterMk cId="0" sldId="2147483648"/>
              <pc:sldLayoutMk cId="857935057" sldId="2147483667"/>
              <ac:spMk id="8" creationId="{97BE9EC2-923C-DA02-813A-ED61A720A6BD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6:36.306" v="698"/>
          <pc:sldLayoutMkLst>
            <pc:docMk/>
            <pc:sldMasterMk cId="0" sldId="2147483648"/>
            <pc:sldLayoutMk cId="52314404" sldId="2147483673"/>
          </pc:sldLayoutMkLst>
          <pc:spChg chg="add mod">
            <ac:chgData name="Annika  Schumann" userId="d2aff3d3-e993-4c22-9f20-30bb053bf79a" providerId="ADAL" clId="{7F424F82-4177-4344-A302-661211BFF93E}" dt="2024-05-22T07:40:08.433" v="411"/>
            <ac:spMkLst>
              <pc:docMk/>
              <pc:sldMasterMk cId="0" sldId="2147483648"/>
              <pc:sldLayoutMk cId="52314404" sldId="2147483673"/>
              <ac:spMk id="3" creationId="{C615358B-6E3D-35D8-CE3B-B56B80F6A904}"/>
            </ac:spMkLst>
          </pc:spChg>
          <pc:spChg chg="add del mod">
            <ac:chgData name="Annika  Schumann" userId="d2aff3d3-e993-4c22-9f20-30bb053bf79a" providerId="ADAL" clId="{7F424F82-4177-4344-A302-661211BFF93E}" dt="2024-05-22T07:50:46.598" v="579" actId="478"/>
            <ac:spMkLst>
              <pc:docMk/>
              <pc:sldMasterMk cId="0" sldId="2147483648"/>
              <pc:sldLayoutMk cId="52314404" sldId="2147483673"/>
              <ac:spMk id="5" creationId="{9ADE6F0B-3504-2A35-3395-F3CD6432EAED}"/>
            </ac:spMkLst>
          </pc:spChg>
          <pc:spChg chg="add del mod">
            <ac:chgData name="Annika  Schumann" userId="d2aff3d3-e993-4c22-9f20-30bb053bf79a" providerId="ADAL" clId="{7F424F82-4177-4344-A302-661211BFF93E}" dt="2024-05-22T07:56:36.140" v="697" actId="478"/>
            <ac:spMkLst>
              <pc:docMk/>
              <pc:sldMasterMk cId="0" sldId="2147483648"/>
              <pc:sldLayoutMk cId="52314404" sldId="2147483673"/>
              <ac:spMk id="6" creationId="{6327A777-13BE-11A1-0C9A-7F1E3373702E}"/>
            </ac:spMkLst>
          </pc:spChg>
          <pc:spChg chg="add mod">
            <ac:chgData name="Annika  Schumann" userId="d2aff3d3-e993-4c22-9f20-30bb053bf79a" providerId="ADAL" clId="{7F424F82-4177-4344-A302-661211BFF93E}" dt="2024-05-22T07:56:36.306" v="698"/>
            <ac:spMkLst>
              <pc:docMk/>
              <pc:sldMasterMk cId="0" sldId="2147483648"/>
              <pc:sldLayoutMk cId="52314404" sldId="2147483673"/>
              <ac:spMk id="7" creationId="{F3B2E63F-97B4-907C-213F-BFC39E86E99E}"/>
            </ac:spMkLst>
          </pc:spChg>
          <pc:spChg chg="mod">
            <ac:chgData name="Annika  Schumann" userId="d2aff3d3-e993-4c22-9f20-30bb053bf79a" providerId="ADAL" clId="{7F424F82-4177-4344-A302-661211BFF93E}" dt="2024-05-22T07:31:41.362" v="375" actId="1076"/>
            <ac:spMkLst>
              <pc:docMk/>
              <pc:sldMasterMk cId="0" sldId="2147483648"/>
              <pc:sldLayoutMk cId="52314404" sldId="2147483673"/>
              <ac:spMk id="33" creationId="{C0AABF72-2270-1633-686E-87B391B12F0D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6:27.451" v="692"/>
          <pc:sldLayoutMkLst>
            <pc:docMk/>
            <pc:sldMasterMk cId="0" sldId="2147483648"/>
            <pc:sldLayoutMk cId="3104159488" sldId="2147483686"/>
          </pc:sldLayoutMkLst>
          <pc:spChg chg="add mod">
            <ac:chgData name="Annika  Schumann" userId="d2aff3d3-e993-4c22-9f20-30bb053bf79a" providerId="ADAL" clId="{7F424F82-4177-4344-A302-661211BFF93E}" dt="2024-05-22T07:40:04.569" v="408"/>
            <ac:spMkLst>
              <pc:docMk/>
              <pc:sldMasterMk cId="0" sldId="2147483648"/>
              <pc:sldLayoutMk cId="3104159488" sldId="2147483686"/>
              <ac:spMk id="2" creationId="{AE17B5FB-E402-9679-F922-EF37325FF817}"/>
            </ac:spMkLst>
          </pc:spChg>
          <pc:spChg chg="add del mod">
            <ac:chgData name="Annika  Schumann" userId="d2aff3d3-e993-4c22-9f20-30bb053bf79a" providerId="ADAL" clId="{7F424F82-4177-4344-A302-661211BFF93E}" dt="2024-05-22T07:50:35.471" v="573" actId="478"/>
            <ac:spMkLst>
              <pc:docMk/>
              <pc:sldMasterMk cId="0" sldId="2147483648"/>
              <pc:sldLayoutMk cId="3104159488" sldId="2147483686"/>
              <ac:spMk id="3" creationId="{FCC5114C-206D-4B4D-8302-D236CC016A14}"/>
            </ac:spMkLst>
          </pc:spChg>
          <pc:spChg chg="add del mod">
            <ac:chgData name="Annika  Schumann" userId="d2aff3d3-e993-4c22-9f20-30bb053bf79a" providerId="ADAL" clId="{7F424F82-4177-4344-A302-661211BFF93E}" dt="2024-05-22T07:56:27.278" v="691" actId="478"/>
            <ac:spMkLst>
              <pc:docMk/>
              <pc:sldMasterMk cId="0" sldId="2147483648"/>
              <pc:sldLayoutMk cId="3104159488" sldId="2147483686"/>
              <ac:spMk id="4" creationId="{596FABF4-C3CE-C2C6-242C-8288CABDAA1C}"/>
            </ac:spMkLst>
          </pc:spChg>
          <pc:spChg chg="mod">
            <ac:chgData name="Annika  Schumann" userId="d2aff3d3-e993-4c22-9f20-30bb053bf79a" providerId="ADAL" clId="{7F424F82-4177-4344-A302-661211BFF93E}" dt="2024-05-22T07:30:21.106" v="363" actId="1076"/>
            <ac:spMkLst>
              <pc:docMk/>
              <pc:sldMasterMk cId="0" sldId="2147483648"/>
              <pc:sldLayoutMk cId="3104159488" sldId="2147483686"/>
              <ac:spMk id="5" creationId="{0E4211CB-4ABB-C477-5C55-25A0EB166F8B}"/>
            </ac:spMkLst>
          </pc:spChg>
          <pc:spChg chg="add mod">
            <ac:chgData name="Annika  Schumann" userId="d2aff3d3-e993-4c22-9f20-30bb053bf79a" providerId="ADAL" clId="{7F424F82-4177-4344-A302-661211BFF93E}" dt="2024-05-22T07:56:27.451" v="692"/>
            <ac:spMkLst>
              <pc:docMk/>
              <pc:sldMasterMk cId="0" sldId="2147483648"/>
              <pc:sldLayoutMk cId="3104159488" sldId="2147483686"/>
              <ac:spMk id="6" creationId="{E5E7A934-68AE-4D9A-AFDD-6FA66E82206A}"/>
            </ac:spMkLst>
          </pc:spChg>
          <pc:spChg chg="mod">
            <ac:chgData name="Annika  Schumann" userId="d2aff3d3-e993-4c22-9f20-30bb053bf79a" providerId="ADAL" clId="{7F424F82-4177-4344-A302-661211BFF93E}" dt="2024-05-22T07:31:16.441" v="372" actId="1076"/>
            <ac:spMkLst>
              <pc:docMk/>
              <pc:sldMasterMk cId="0" sldId="2147483648"/>
              <pc:sldLayoutMk cId="3104159488" sldId="2147483686"/>
              <ac:spMk id="8" creationId="{8E1DC904-CF32-5FC8-52BD-232671D86226}"/>
            </ac:spMkLst>
          </pc:spChg>
          <pc:spChg chg="mod">
            <ac:chgData name="Annika  Schumann" userId="d2aff3d3-e993-4c22-9f20-30bb053bf79a" providerId="ADAL" clId="{7F424F82-4177-4344-A302-661211BFF93E}" dt="2024-05-22T07:31:20.440" v="373" actId="1076"/>
            <ac:spMkLst>
              <pc:docMk/>
              <pc:sldMasterMk cId="0" sldId="2147483648"/>
              <pc:sldLayoutMk cId="3104159488" sldId="2147483686"/>
              <ac:spMk id="9" creationId="{3139F0E6-3287-07A0-FA66-6FD4E890C6A3}"/>
            </ac:spMkLst>
          </pc:spChg>
        </pc:sldLayoutChg>
        <pc:sldLayoutChg chg="new del mod replId">
          <pc:chgData name="Annika  Schumann" userId="d2aff3d3-e993-4c22-9f20-30bb053bf79a" providerId="ADAL" clId="{7F424F82-4177-4344-A302-661211BFF93E}" dt="2024-05-22T07:42:12.064" v="431" actId="11236"/>
          <pc:sldLayoutMkLst>
            <pc:docMk/>
            <pc:sldMasterMk cId="0" sldId="2147483648"/>
            <pc:sldLayoutMk cId="1044693991" sldId="2147483694"/>
          </pc:sldLayoutMkLst>
        </pc:sldLayoutChg>
      </pc:sldMasterChg>
      <pc:sldMasterChg chg="addSp delSp modSp mod modSldLayout">
        <pc:chgData name="Annika  Schumann" userId="d2aff3d3-e993-4c22-9f20-30bb053bf79a" providerId="ADAL" clId="{7F424F82-4177-4344-A302-661211BFF93E}" dt="2024-05-22T07:57:33.695" v="711" actId="207"/>
        <pc:sldMasterMkLst>
          <pc:docMk/>
          <pc:sldMasterMk cId="412591751" sldId="2147483677"/>
        </pc:sldMasterMkLst>
        <pc:spChg chg="add mod">
          <ac:chgData name="Annika  Schumann" userId="d2aff3d3-e993-4c22-9f20-30bb053bf79a" providerId="ADAL" clId="{7F424F82-4177-4344-A302-661211BFF93E}" dt="2024-05-22T07:40:17.344" v="414" actId="207"/>
          <ac:spMkLst>
            <pc:docMk/>
            <pc:sldMasterMk cId="412591751" sldId="2147483677"/>
            <ac:spMk id="2" creationId="{6881E002-D231-5848-41CB-76119DCE283D}"/>
          </ac:spMkLst>
        </pc:spChg>
        <pc:spChg chg="add del mod modCrop">
          <ac:chgData name="Annika  Schumann" userId="d2aff3d3-e993-4c22-9f20-30bb053bf79a" providerId="ADAL" clId="{7F424F82-4177-4344-A302-661211BFF93E}" dt="2024-05-22T07:24:15.557" v="280" actId="478"/>
          <ac:spMkLst>
            <pc:docMk/>
            <pc:sldMasterMk cId="412591751" sldId="2147483677"/>
            <ac:spMk id="2" creationId="{CE634FB3-06A2-465F-F614-EB3F0FC85527}"/>
          </ac:spMkLst>
        </pc:spChg>
        <pc:spChg chg="add del mod">
          <ac:chgData name="Annika  Schumann" userId="d2aff3d3-e993-4c22-9f20-30bb053bf79a" providerId="ADAL" clId="{7F424F82-4177-4344-A302-661211BFF93E}" dt="2024-05-22T07:46:57.008" v="502" actId="478"/>
          <ac:spMkLst>
            <pc:docMk/>
            <pc:sldMasterMk cId="412591751" sldId="2147483677"/>
            <ac:spMk id="7" creationId="{84C8014D-41E3-5BE8-E98E-96D450079944}"/>
          </ac:spMkLst>
        </pc:spChg>
        <pc:spChg chg="mod">
          <ac:chgData name="Annika  Schumann" userId="d2aff3d3-e993-4c22-9f20-30bb053bf79a" providerId="ADAL" clId="{7F424F82-4177-4344-A302-661211BFF93E}" dt="2024-05-22T07:17:17.920" v="98" actId="207"/>
          <ac:spMkLst>
            <pc:docMk/>
            <pc:sldMasterMk cId="412591751" sldId="2147483677"/>
            <ac:spMk id="9" creationId="{4F708754-BAD4-54AE-EF98-E3E4676F36A2}"/>
          </ac:spMkLst>
        </pc:spChg>
        <pc:picChg chg="del mod">
          <ac:chgData name="Annika  Schumann" userId="d2aff3d3-e993-4c22-9f20-30bb053bf79a" providerId="ADAL" clId="{7F424F82-4177-4344-A302-661211BFF93E}" dt="2024-05-22T07:26:08.029" v="330" actId="478"/>
          <ac:picMkLst>
            <pc:docMk/>
            <pc:sldMasterMk cId="412591751" sldId="2147483677"/>
            <ac:picMk id="3" creationId="{FC56DE63-DDC3-5360-ABC5-C747846AF962}"/>
          </ac:picMkLst>
        </pc:picChg>
        <pc:picChg chg="add mod modCrop">
          <ac:chgData name="Annika  Schumann" userId="d2aff3d3-e993-4c22-9f20-30bb053bf79a" providerId="ADAL" clId="{7F424F82-4177-4344-A302-661211BFF93E}" dt="2024-05-22T07:29:13.043" v="362" actId="34135"/>
          <ac:picMkLst>
            <pc:docMk/>
            <pc:sldMasterMk cId="412591751" sldId="2147483677"/>
            <ac:picMk id="4" creationId="{1D4E362D-E23A-2DEF-94CF-3C77847583BF}"/>
          </ac:picMkLst>
        </pc:picChg>
        <pc:picChg chg="add mod ord modCrop">
          <ac:chgData name="Annika  Schumann" userId="d2aff3d3-e993-4c22-9f20-30bb053bf79a" providerId="ADAL" clId="{7F424F82-4177-4344-A302-661211BFF93E}" dt="2024-05-22T07:29:10.925" v="361" actId="34135"/>
          <ac:picMkLst>
            <pc:docMk/>
            <pc:sldMasterMk cId="412591751" sldId="2147483677"/>
            <ac:picMk id="5" creationId="{684BD0D4-4057-B217-B03B-686083EA84B0}"/>
          </ac:picMkLst>
        </pc:picChg>
        <pc:sldLayoutChg chg="modSp mod">
          <pc:chgData name="Annika  Schumann" userId="d2aff3d3-e993-4c22-9f20-30bb053bf79a" providerId="ADAL" clId="{7F424F82-4177-4344-A302-661211BFF93E}" dt="2024-05-22T07:18:40.674" v="220" actId="34136"/>
          <pc:sldLayoutMkLst>
            <pc:docMk/>
            <pc:sldMasterMk cId="412591751" sldId="2147483677"/>
            <pc:sldLayoutMk cId="1646745185" sldId="2147483680"/>
          </pc:sldLayoutMkLst>
          <pc:picChg chg="mod">
            <ac:chgData name="Annika  Schumann" userId="d2aff3d3-e993-4c22-9f20-30bb053bf79a" providerId="ADAL" clId="{7F424F82-4177-4344-A302-661211BFF93E}" dt="2024-05-22T07:18:40.674" v="220" actId="34136"/>
            <ac:picMkLst>
              <pc:docMk/>
              <pc:sldMasterMk cId="412591751" sldId="2147483677"/>
              <pc:sldLayoutMk cId="1646745185" sldId="2147483680"/>
              <ac:picMk id="2" creationId="{0589333B-206C-914D-4FCC-FA5CCF41055C}"/>
            </ac:picMkLst>
          </pc:picChg>
        </pc:sldLayoutChg>
        <pc:sldLayoutChg chg="addSp delSp modSp mod">
          <pc:chgData name="Annika  Schumann" userId="d2aff3d3-e993-4c22-9f20-30bb053bf79a" providerId="ADAL" clId="{7F424F82-4177-4344-A302-661211BFF93E}" dt="2024-05-22T07:57:21.171" v="705" actId="207"/>
          <pc:sldLayoutMkLst>
            <pc:docMk/>
            <pc:sldMasterMk cId="412591751" sldId="2147483677"/>
            <pc:sldLayoutMk cId="1402910658" sldId="2147483691"/>
          </pc:sldLayoutMkLst>
          <pc:spChg chg="add mod">
            <ac:chgData name="Annika  Schumann" userId="d2aff3d3-e993-4c22-9f20-30bb053bf79a" providerId="ADAL" clId="{7F424F82-4177-4344-A302-661211BFF93E}" dt="2024-05-22T07:40:26.523" v="416" actId="207"/>
            <ac:spMkLst>
              <pc:docMk/>
              <pc:sldMasterMk cId="412591751" sldId="2147483677"/>
              <pc:sldLayoutMk cId="1402910658" sldId="2147483691"/>
              <ac:spMk id="2" creationId="{A95D2AB0-B842-45F9-1493-D6F57AAB6139}"/>
            </ac:spMkLst>
          </pc:spChg>
          <pc:spChg chg="add del mod">
            <ac:chgData name="Annika  Schumann" userId="d2aff3d3-e993-4c22-9f20-30bb053bf79a" providerId="ADAL" clId="{7F424F82-4177-4344-A302-661211BFF93E}" dt="2024-05-22T07:50:53.278" v="581" actId="478"/>
            <ac:spMkLst>
              <pc:docMk/>
              <pc:sldMasterMk cId="412591751" sldId="2147483677"/>
              <pc:sldLayoutMk cId="1402910658" sldId="2147483691"/>
              <ac:spMk id="3" creationId="{30B6C736-F72A-DD31-5B7C-CE8853F4809D}"/>
            </ac:spMkLst>
          </pc:spChg>
          <pc:spChg chg="add del mod">
            <ac:chgData name="Annika  Schumann" userId="d2aff3d3-e993-4c22-9f20-30bb053bf79a" providerId="ADAL" clId="{7F424F82-4177-4344-A302-661211BFF93E}" dt="2024-05-22T07:57:17.417" v="703" actId="478"/>
            <ac:spMkLst>
              <pc:docMk/>
              <pc:sldMasterMk cId="412591751" sldId="2147483677"/>
              <pc:sldLayoutMk cId="1402910658" sldId="2147483691"/>
              <ac:spMk id="4" creationId="{DE3E2D16-D23F-AE63-7B98-4E84E792EC4E}"/>
            </ac:spMkLst>
          </pc:spChg>
          <pc:spChg chg="mod">
            <ac:chgData name="Annika  Schumann" userId="d2aff3d3-e993-4c22-9f20-30bb053bf79a" providerId="ADAL" clId="{7F424F82-4177-4344-A302-661211BFF93E}" dt="2024-05-22T07:50:59.808" v="584" actId="207"/>
            <ac:spMkLst>
              <pc:docMk/>
              <pc:sldMasterMk cId="412591751" sldId="2147483677"/>
              <pc:sldLayoutMk cId="1402910658" sldId="2147483691"/>
              <ac:spMk id="7" creationId="{36A3658A-CB49-7082-A4DC-E151D6B0025F}"/>
            </ac:spMkLst>
          </pc:spChg>
          <pc:spChg chg="add mod">
            <ac:chgData name="Annika  Schumann" userId="d2aff3d3-e993-4c22-9f20-30bb053bf79a" providerId="ADAL" clId="{7F424F82-4177-4344-A302-661211BFF93E}" dt="2024-05-22T07:57:21.171" v="705" actId="207"/>
            <ac:spMkLst>
              <pc:docMk/>
              <pc:sldMasterMk cId="412591751" sldId="2147483677"/>
              <pc:sldLayoutMk cId="1402910658" sldId="2147483691"/>
              <ac:spMk id="8" creationId="{AEA04AC8-ECA6-4B40-6FAA-FE17CA5AAB01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7:28.911" v="708" actId="207"/>
          <pc:sldLayoutMkLst>
            <pc:docMk/>
            <pc:sldMasterMk cId="412591751" sldId="2147483677"/>
            <pc:sldLayoutMk cId="3928899937" sldId="2147483692"/>
          </pc:sldLayoutMkLst>
          <pc:spChg chg="add mod">
            <ac:chgData name="Annika  Schumann" userId="d2aff3d3-e993-4c22-9f20-30bb053bf79a" providerId="ADAL" clId="{7F424F82-4177-4344-A302-661211BFF93E}" dt="2024-05-22T07:40:30.659" v="418" actId="207"/>
            <ac:spMkLst>
              <pc:docMk/>
              <pc:sldMasterMk cId="412591751" sldId="2147483677"/>
              <pc:sldLayoutMk cId="3928899937" sldId="2147483692"/>
              <ac:spMk id="2" creationId="{3F9D1096-554A-37B6-9641-BFB40D8F2C7F}"/>
            </ac:spMkLst>
          </pc:spChg>
          <pc:spChg chg="add del mod">
            <ac:chgData name="Annika  Schumann" userId="d2aff3d3-e993-4c22-9f20-30bb053bf79a" providerId="ADAL" clId="{7F424F82-4177-4344-A302-661211BFF93E}" dt="2024-05-22T07:51:03.706" v="585" actId="478"/>
            <ac:spMkLst>
              <pc:docMk/>
              <pc:sldMasterMk cId="412591751" sldId="2147483677"/>
              <pc:sldLayoutMk cId="3928899937" sldId="2147483692"/>
              <ac:spMk id="3" creationId="{DFF27E88-EA60-D2CE-D063-EFAB92B6AECA}"/>
            </ac:spMkLst>
          </pc:spChg>
          <pc:spChg chg="add del mod">
            <ac:chgData name="Annika  Schumann" userId="d2aff3d3-e993-4c22-9f20-30bb053bf79a" providerId="ADAL" clId="{7F424F82-4177-4344-A302-661211BFF93E}" dt="2024-05-22T07:57:26.446" v="706" actId="478"/>
            <ac:spMkLst>
              <pc:docMk/>
              <pc:sldMasterMk cId="412591751" sldId="2147483677"/>
              <pc:sldLayoutMk cId="3928899937" sldId="2147483692"/>
              <ac:spMk id="4" creationId="{38967207-D103-6769-C6F3-2C9856E19192}"/>
            </ac:spMkLst>
          </pc:spChg>
          <pc:spChg chg="mod">
            <ac:chgData name="Annika  Schumann" userId="d2aff3d3-e993-4c22-9f20-30bb053bf79a" providerId="ADAL" clId="{7F424F82-4177-4344-A302-661211BFF93E}" dt="2024-05-22T07:31:57.686" v="376" actId="1076"/>
            <ac:spMkLst>
              <pc:docMk/>
              <pc:sldMasterMk cId="412591751" sldId="2147483677"/>
              <pc:sldLayoutMk cId="3928899937" sldId="2147483692"/>
              <ac:spMk id="5" creationId="{0E4211CB-4ABB-C477-5C55-25A0EB166F8B}"/>
            </ac:spMkLst>
          </pc:spChg>
          <pc:spChg chg="add mod">
            <ac:chgData name="Annika  Schumann" userId="d2aff3d3-e993-4c22-9f20-30bb053bf79a" providerId="ADAL" clId="{7F424F82-4177-4344-A302-661211BFF93E}" dt="2024-05-22T07:57:28.911" v="708" actId="207"/>
            <ac:spMkLst>
              <pc:docMk/>
              <pc:sldMasterMk cId="412591751" sldId="2147483677"/>
              <pc:sldLayoutMk cId="3928899937" sldId="2147483692"/>
              <ac:spMk id="6" creationId="{44B1D3ED-FC98-86F2-8B1C-32482D1F7640}"/>
            </ac:spMkLst>
          </pc:spChg>
          <pc:spChg chg="mod">
            <ac:chgData name="Annika  Schumann" userId="d2aff3d3-e993-4c22-9f20-30bb053bf79a" providerId="ADAL" clId="{7F424F82-4177-4344-A302-661211BFF93E}" dt="2024-05-22T07:51:07.837" v="588" actId="207"/>
            <ac:spMkLst>
              <pc:docMk/>
              <pc:sldMasterMk cId="412591751" sldId="2147483677"/>
              <pc:sldLayoutMk cId="3928899937" sldId="2147483692"/>
              <ac:spMk id="7" creationId="{1890C20C-DF2C-F59B-AF86-FAE93316A68C}"/>
            </ac:spMkLst>
          </pc:spChg>
          <pc:spChg chg="mod">
            <ac:chgData name="Annika  Schumann" userId="d2aff3d3-e993-4c22-9f20-30bb053bf79a" providerId="ADAL" clId="{7F424F82-4177-4344-A302-661211BFF93E}" dt="2024-05-22T07:31:57.686" v="376" actId="1076"/>
            <ac:spMkLst>
              <pc:docMk/>
              <pc:sldMasterMk cId="412591751" sldId="2147483677"/>
              <pc:sldLayoutMk cId="3928899937" sldId="2147483692"/>
              <ac:spMk id="8" creationId="{8E1DC904-CF32-5FC8-52BD-232671D86226}"/>
            </ac:spMkLst>
          </pc:spChg>
          <pc:spChg chg="mod">
            <ac:chgData name="Annika  Schumann" userId="d2aff3d3-e993-4c22-9f20-30bb053bf79a" providerId="ADAL" clId="{7F424F82-4177-4344-A302-661211BFF93E}" dt="2024-05-22T07:32:13.727" v="382" actId="1076"/>
            <ac:spMkLst>
              <pc:docMk/>
              <pc:sldMasterMk cId="412591751" sldId="2147483677"/>
              <pc:sldLayoutMk cId="3928899937" sldId="2147483692"/>
              <ac:spMk id="9" creationId="{3139F0E6-3287-07A0-FA66-6FD4E890C6A3}"/>
            </ac:spMkLst>
          </pc:spChg>
        </pc:sldLayoutChg>
        <pc:sldLayoutChg chg="addSp delSp modSp mod">
          <pc:chgData name="Annika  Schumann" userId="d2aff3d3-e993-4c22-9f20-30bb053bf79a" providerId="ADAL" clId="{7F424F82-4177-4344-A302-661211BFF93E}" dt="2024-05-22T07:57:33.695" v="711" actId="207"/>
          <pc:sldLayoutMkLst>
            <pc:docMk/>
            <pc:sldMasterMk cId="412591751" sldId="2147483677"/>
            <pc:sldLayoutMk cId="2262163355" sldId="2147483693"/>
          </pc:sldLayoutMkLst>
          <pc:spChg chg="add mod">
            <ac:chgData name="Annika  Schumann" userId="d2aff3d3-e993-4c22-9f20-30bb053bf79a" providerId="ADAL" clId="{7F424F82-4177-4344-A302-661211BFF93E}" dt="2024-05-22T07:40:33.553" v="420" actId="207"/>
            <ac:spMkLst>
              <pc:docMk/>
              <pc:sldMasterMk cId="412591751" sldId="2147483677"/>
              <pc:sldLayoutMk cId="2262163355" sldId="2147483693"/>
              <ac:spMk id="3" creationId="{4A324232-DADE-D5CC-0059-106760853AD5}"/>
            </ac:spMkLst>
          </pc:spChg>
          <pc:spChg chg="add del mod">
            <ac:chgData name="Annika  Schumann" userId="d2aff3d3-e993-4c22-9f20-30bb053bf79a" providerId="ADAL" clId="{7F424F82-4177-4344-A302-661211BFF93E}" dt="2024-05-22T07:51:11.268" v="589" actId="478"/>
            <ac:spMkLst>
              <pc:docMk/>
              <pc:sldMasterMk cId="412591751" sldId="2147483677"/>
              <pc:sldLayoutMk cId="2262163355" sldId="2147483693"/>
              <ac:spMk id="4" creationId="{0A6BBF49-80A5-7232-A73A-7E0FCAB44957}"/>
            </ac:spMkLst>
          </pc:spChg>
          <pc:spChg chg="mod">
            <ac:chgData name="Annika  Schumann" userId="d2aff3d3-e993-4c22-9f20-30bb053bf79a" providerId="ADAL" clId="{7F424F82-4177-4344-A302-661211BFF93E}" dt="2024-05-22T07:32:25.321" v="383" actId="1076"/>
            <ac:spMkLst>
              <pc:docMk/>
              <pc:sldMasterMk cId="412591751" sldId="2147483677"/>
              <pc:sldLayoutMk cId="2262163355" sldId="2147483693"/>
              <ac:spMk id="7" creationId="{4F309136-A859-AD14-2470-B5F4E59C2190}"/>
            </ac:spMkLst>
          </pc:spChg>
          <pc:spChg chg="mod">
            <ac:chgData name="Annika  Schumann" userId="d2aff3d3-e993-4c22-9f20-30bb053bf79a" providerId="ADAL" clId="{7F424F82-4177-4344-A302-661211BFF93E}" dt="2024-05-22T07:32:25.321" v="383" actId="1076"/>
            <ac:spMkLst>
              <pc:docMk/>
              <pc:sldMasterMk cId="412591751" sldId="2147483677"/>
              <pc:sldLayoutMk cId="2262163355" sldId="2147483693"/>
              <ac:spMk id="8" creationId="{FC461F5A-DA4A-FD70-4668-B03CE1FF8A5D}"/>
            </ac:spMkLst>
          </pc:spChg>
          <pc:spChg chg="mod">
            <ac:chgData name="Annika  Schumann" userId="d2aff3d3-e993-4c22-9f20-30bb053bf79a" providerId="ADAL" clId="{7F424F82-4177-4344-A302-661211BFF93E}" dt="2024-05-22T07:51:17.132" v="592" actId="207"/>
            <ac:spMkLst>
              <pc:docMk/>
              <pc:sldMasterMk cId="412591751" sldId="2147483677"/>
              <pc:sldLayoutMk cId="2262163355" sldId="2147483693"/>
              <ac:spMk id="9" creationId="{D8C837F7-DAEA-3560-B319-3921659317A0}"/>
            </ac:spMkLst>
          </pc:spChg>
          <pc:spChg chg="add del mod">
            <ac:chgData name="Annika  Schumann" userId="d2aff3d3-e993-4c22-9f20-30bb053bf79a" providerId="ADAL" clId="{7F424F82-4177-4344-A302-661211BFF93E}" dt="2024-05-22T07:57:31.343" v="709" actId="478"/>
            <ac:spMkLst>
              <pc:docMk/>
              <pc:sldMasterMk cId="412591751" sldId="2147483677"/>
              <pc:sldLayoutMk cId="2262163355" sldId="2147483693"/>
              <ac:spMk id="10" creationId="{461FE560-2B4F-DEBA-2A3B-9DDAFD63EBEF}"/>
            </ac:spMkLst>
          </pc:spChg>
          <pc:spChg chg="add mod">
            <ac:chgData name="Annika  Schumann" userId="d2aff3d3-e993-4c22-9f20-30bb053bf79a" providerId="ADAL" clId="{7F424F82-4177-4344-A302-661211BFF93E}" dt="2024-05-22T07:57:33.695" v="711" actId="207"/>
            <ac:spMkLst>
              <pc:docMk/>
              <pc:sldMasterMk cId="412591751" sldId="2147483677"/>
              <pc:sldLayoutMk cId="2262163355" sldId="2147483693"/>
              <ac:spMk id="11" creationId="{522F67FC-71D0-F08D-18A3-4E2A9A5CFCA5}"/>
            </ac:spMkLst>
          </pc:spChg>
        </pc:sldLayoutChg>
      </pc:sldMasterChg>
    </pc:docChg>
  </pc:docChgLst>
  <pc:docChgLst>
    <pc:chgData name="Susanne Oetzmann" userId="eebe9006-dcd1-4872-bdbd-d332e5c5b8c4" providerId="ADAL" clId="{9C9BCBD1-DF50-4F8B-B2A8-00A11F5F89D1}"/>
    <pc:docChg chg="undo custSel modSld modMainMaster">
      <pc:chgData name="Susanne Oetzmann" userId="eebe9006-dcd1-4872-bdbd-d332e5c5b8c4" providerId="ADAL" clId="{9C9BCBD1-DF50-4F8B-B2A8-00A11F5F89D1}" dt="2023-06-02T13:52:39.239" v="50" actId="20577"/>
      <pc:docMkLst>
        <pc:docMk/>
      </pc:docMkLst>
      <pc:sldChg chg="modSp mod">
        <pc:chgData name="Susanne Oetzmann" userId="eebe9006-dcd1-4872-bdbd-d332e5c5b8c4" providerId="ADAL" clId="{9C9BCBD1-DF50-4F8B-B2A8-00A11F5F89D1}" dt="2023-06-02T13:52:39.239" v="50" actId="20577"/>
        <pc:sldMkLst>
          <pc:docMk/>
          <pc:sldMk cId="725961005" sldId="266"/>
        </pc:sldMkLst>
        <pc:spChg chg="mod">
          <ac:chgData name="Susanne Oetzmann" userId="eebe9006-dcd1-4872-bdbd-d332e5c5b8c4" providerId="ADAL" clId="{9C9BCBD1-DF50-4F8B-B2A8-00A11F5F89D1}" dt="2023-06-02T13:52:39.239" v="50" actId="20577"/>
          <ac:spMkLst>
            <pc:docMk/>
            <pc:sldMk cId="725961005" sldId="266"/>
            <ac:spMk id="2" creationId="{AD48D1D5-5DF6-7557-7325-2FD2E873DFD9}"/>
          </ac:spMkLst>
        </pc:spChg>
      </pc:sldChg>
      <pc:sldMasterChg chg="addSp delSp modSp mod modSldLayout">
        <pc:chgData name="Susanne Oetzmann" userId="eebe9006-dcd1-4872-bdbd-d332e5c5b8c4" providerId="ADAL" clId="{9C9BCBD1-DF50-4F8B-B2A8-00A11F5F89D1}" dt="2023-06-02T13:26:00.075" v="18" actId="113"/>
        <pc:sldMasterMkLst>
          <pc:docMk/>
          <pc:sldMasterMk cId="0" sldId="2147483648"/>
        </pc:sldMasterMkLst>
        <pc:spChg chg="add mod">
          <ac:chgData name="Susanne Oetzmann" userId="eebe9006-dcd1-4872-bdbd-d332e5c5b8c4" providerId="ADAL" clId="{9C9BCBD1-DF50-4F8B-B2A8-00A11F5F89D1}" dt="2023-06-02T13:24:11.692" v="13"/>
          <ac:spMkLst>
            <pc:docMk/>
            <pc:sldMasterMk cId="0" sldId="2147483648"/>
            <ac:spMk id="5" creationId="{0485B957-1845-4578-9817-D043A406A0E7}"/>
          </ac:spMkLst>
        </pc:spChg>
        <pc:spChg chg="add del mod">
          <ac:chgData name="Susanne Oetzmann" userId="eebe9006-dcd1-4872-bdbd-d332e5c5b8c4" providerId="ADAL" clId="{9C9BCBD1-DF50-4F8B-B2A8-00A11F5F89D1}" dt="2023-06-02T13:25:46.397" v="16"/>
          <ac:spMkLst>
            <pc:docMk/>
            <pc:sldMasterMk cId="0" sldId="2147483648"/>
            <ac:spMk id="6" creationId="{427990C3-4E76-4037-8C3C-2FD95FC592D9}"/>
          </ac:spMkLst>
        </pc:spChg>
        <pc:spChg chg="add del mod">
          <ac:chgData name="Susanne Oetzmann" userId="eebe9006-dcd1-4872-bdbd-d332e5c5b8c4" providerId="ADAL" clId="{9C9BCBD1-DF50-4F8B-B2A8-00A11F5F89D1}" dt="2023-06-02T13:26:00.075" v="18" actId="113"/>
          <ac:spMkLst>
            <pc:docMk/>
            <pc:sldMasterMk cId="0" sldId="2147483648"/>
            <ac:spMk id="11" creationId="{0478949C-8547-374C-52A1-D881D461BF8E}"/>
          </ac:spMkLst>
        </pc:spChg>
        <pc:sldLayoutChg chg="modSp mod">
          <pc:chgData name="Susanne Oetzmann" userId="eebe9006-dcd1-4872-bdbd-d332e5c5b8c4" providerId="ADAL" clId="{9C9BCBD1-DF50-4F8B-B2A8-00A11F5F89D1}" dt="2023-06-02T12:20:31.710" v="12" actId="1036"/>
          <pc:sldLayoutMkLst>
            <pc:docMk/>
            <pc:sldMasterMk cId="0" sldId="2147483648"/>
            <pc:sldLayoutMk cId="0" sldId="2147483655"/>
          </pc:sldLayoutMkLst>
          <pc:spChg chg="mod">
            <ac:chgData name="Susanne Oetzmann" userId="eebe9006-dcd1-4872-bdbd-d332e5c5b8c4" providerId="ADAL" clId="{9C9BCBD1-DF50-4F8B-B2A8-00A11F5F89D1}" dt="2023-06-02T12:20:31.710" v="12" actId="1036"/>
            <ac:spMkLst>
              <pc:docMk/>
              <pc:sldMasterMk cId="0" sldId="2147483648"/>
              <pc:sldLayoutMk cId="0" sldId="2147483655"/>
              <ac:spMk id="10" creationId="{F7F35E69-B2C6-A9DE-7F2F-6F5458B90E21}"/>
            </ac:spMkLst>
          </pc:spChg>
          <pc:spChg chg="mod">
            <ac:chgData name="Susanne Oetzmann" userId="eebe9006-dcd1-4872-bdbd-d332e5c5b8c4" providerId="ADAL" clId="{9C9BCBD1-DF50-4F8B-B2A8-00A11F5F89D1}" dt="2023-06-02T12:20:31.710" v="12" actId="1036"/>
            <ac:spMkLst>
              <pc:docMk/>
              <pc:sldMasterMk cId="0" sldId="2147483648"/>
              <pc:sldLayoutMk cId="0" sldId="2147483655"/>
              <ac:spMk id="12" creationId="{B59000AA-269F-8DBC-DFEA-5D45504A55DF}"/>
            </ac:spMkLst>
          </pc:spChg>
        </pc:sldLayoutChg>
      </pc:sldMasterChg>
    </pc:docChg>
  </pc:docChgLst>
  <pc:docChgLst>
    <pc:chgData name="Susanne Oetzmann" userId="eebe9006-dcd1-4872-bdbd-d332e5c5b8c4" providerId="ADAL" clId="{D7BA9906-9207-4419-AD14-7C016F7BF90E}"/>
    <pc:docChg chg="undo redo custSel addSld modSld">
      <pc:chgData name="Susanne Oetzmann" userId="eebe9006-dcd1-4872-bdbd-d332e5c5b8c4" providerId="ADAL" clId="{D7BA9906-9207-4419-AD14-7C016F7BF90E}" dt="2023-06-21T15:05:31.088" v="79" actId="700"/>
      <pc:docMkLst>
        <pc:docMk/>
      </pc:docMkLst>
      <pc:sldChg chg="addSp delSp modSp mod">
        <pc:chgData name="Susanne Oetzmann" userId="eebe9006-dcd1-4872-bdbd-d332e5c5b8c4" providerId="ADAL" clId="{D7BA9906-9207-4419-AD14-7C016F7BF90E}" dt="2023-06-20T15:51:53.822" v="69"/>
        <pc:sldMkLst>
          <pc:docMk/>
          <pc:sldMk cId="886957966" sldId="271"/>
        </pc:sldMkLst>
        <pc:spChg chg="del">
          <ac:chgData name="Susanne Oetzmann" userId="eebe9006-dcd1-4872-bdbd-d332e5c5b8c4" providerId="ADAL" clId="{D7BA9906-9207-4419-AD14-7C016F7BF90E}" dt="2023-06-20T15:19:36.065" v="32" actId="22"/>
          <ac:spMkLst>
            <pc:docMk/>
            <pc:sldMk cId="886957966" sldId="271"/>
            <ac:spMk id="3" creationId="{DF2FFC85-D50B-752D-30AF-4FA135E7E837}"/>
          </ac:spMkLst>
        </pc:spChg>
        <pc:spChg chg="add mod">
          <ac:chgData name="Susanne Oetzmann" userId="eebe9006-dcd1-4872-bdbd-d332e5c5b8c4" providerId="ADAL" clId="{D7BA9906-9207-4419-AD14-7C016F7BF90E}" dt="2023-06-20T15:51:53.822" v="69"/>
          <ac:spMkLst>
            <pc:docMk/>
            <pc:sldMk cId="886957966" sldId="271"/>
            <ac:spMk id="8" creationId="{3F1EEDF9-9E75-4940-B638-BDA108FF8935}"/>
          </ac:spMkLst>
        </pc:spChg>
        <pc:picChg chg="add del mod ord modCrop">
          <ac:chgData name="Susanne Oetzmann" userId="eebe9006-dcd1-4872-bdbd-d332e5c5b8c4" providerId="ADAL" clId="{D7BA9906-9207-4419-AD14-7C016F7BF90E}" dt="2023-06-20T15:20:11.362" v="35" actId="21"/>
          <ac:picMkLst>
            <pc:docMk/>
            <pc:sldMk cId="886957966" sldId="271"/>
            <ac:picMk id="6" creationId="{D23404F2-E954-48E5-9247-966C55272249}"/>
          </ac:picMkLst>
        </pc:picChg>
      </pc:sldChg>
      <pc:sldChg chg="addSp delSp modSp new mod">
        <pc:chgData name="Susanne Oetzmann" userId="eebe9006-dcd1-4872-bdbd-d332e5c5b8c4" providerId="ADAL" clId="{D7BA9906-9207-4419-AD14-7C016F7BF90E}" dt="2023-06-20T15:06:48.177" v="30" actId="21"/>
        <pc:sldMkLst>
          <pc:docMk/>
          <pc:sldMk cId="2706297287" sldId="273"/>
        </pc:sldMkLst>
        <pc:spChg chg="mod">
          <ac:chgData name="Susanne Oetzmann" userId="eebe9006-dcd1-4872-bdbd-d332e5c5b8c4" providerId="ADAL" clId="{D7BA9906-9207-4419-AD14-7C016F7BF90E}" dt="2023-06-20T15:03:42.458" v="26" actId="20577"/>
          <ac:spMkLst>
            <pc:docMk/>
            <pc:sldMk cId="2706297287" sldId="273"/>
            <ac:spMk id="2" creationId="{A5AC70E1-0C9C-4892-A6B5-6BC1FE68435F}"/>
          </ac:spMkLst>
        </pc:spChg>
        <pc:spChg chg="mod">
          <ac:chgData name="Susanne Oetzmann" userId="eebe9006-dcd1-4872-bdbd-d332e5c5b8c4" providerId="ADAL" clId="{D7BA9906-9207-4419-AD14-7C016F7BF90E}" dt="2023-06-20T15:03:51.667" v="27" actId="20577"/>
          <ac:spMkLst>
            <pc:docMk/>
            <pc:sldMk cId="2706297287" sldId="273"/>
            <ac:spMk id="3" creationId="{01AC9BC8-2567-4CB7-912F-5EAD48DF99DC}"/>
          </ac:spMkLst>
        </pc:spChg>
        <pc:picChg chg="add del ord">
          <ac:chgData name="Susanne Oetzmann" userId="eebe9006-dcd1-4872-bdbd-d332e5c5b8c4" providerId="ADAL" clId="{D7BA9906-9207-4419-AD14-7C016F7BF90E}" dt="2023-06-20T15:06:48.177" v="30" actId="21"/>
          <ac:picMkLst>
            <pc:docMk/>
            <pc:sldMk cId="2706297287" sldId="273"/>
            <ac:picMk id="6" creationId="{669756CC-8FC5-4B60-9C66-A56FCFE44AED}"/>
          </ac:picMkLst>
        </pc:picChg>
      </pc:sldChg>
      <pc:sldChg chg="addSp delSp modSp new mod">
        <pc:chgData name="Susanne Oetzmann" userId="eebe9006-dcd1-4872-bdbd-d332e5c5b8c4" providerId="ADAL" clId="{D7BA9906-9207-4419-AD14-7C016F7BF90E}" dt="2023-06-20T16:38:57.073" v="77" actId="732"/>
        <pc:sldMkLst>
          <pc:docMk/>
          <pc:sldMk cId="2171975845" sldId="274"/>
        </pc:sldMkLst>
        <pc:picChg chg="add del mod modCrop">
          <ac:chgData name="Susanne Oetzmann" userId="eebe9006-dcd1-4872-bdbd-d332e5c5b8c4" providerId="ADAL" clId="{D7BA9906-9207-4419-AD14-7C016F7BF90E}" dt="2023-06-20T16:01:31.058" v="73" actId="21"/>
          <ac:picMkLst>
            <pc:docMk/>
            <pc:sldMk cId="2171975845" sldId="274"/>
            <ac:picMk id="6" creationId="{81BB417B-84D3-49CB-8249-BCB6C03328DE}"/>
          </ac:picMkLst>
        </pc:picChg>
        <pc:picChg chg="add mod modCrop">
          <ac:chgData name="Susanne Oetzmann" userId="eebe9006-dcd1-4872-bdbd-d332e5c5b8c4" providerId="ADAL" clId="{D7BA9906-9207-4419-AD14-7C016F7BF90E}" dt="2023-06-20T16:38:57.073" v="77" actId="732"/>
          <ac:picMkLst>
            <pc:docMk/>
            <pc:sldMk cId="2171975845" sldId="274"/>
            <ac:picMk id="8" creationId="{6777D9F4-8019-4EC7-828A-C76E3CB2D721}"/>
          </ac:picMkLst>
        </pc:picChg>
      </pc:sldChg>
      <pc:sldChg chg="addSp delSp modSp new mod modClrScheme chgLayout">
        <pc:chgData name="Susanne Oetzmann" userId="eebe9006-dcd1-4872-bdbd-d332e5c5b8c4" providerId="ADAL" clId="{D7BA9906-9207-4419-AD14-7C016F7BF90E}" dt="2023-06-21T15:05:31.088" v="79" actId="700"/>
        <pc:sldMkLst>
          <pc:docMk/>
          <pc:sldMk cId="946080726" sldId="275"/>
        </pc:sldMkLst>
        <pc:spChg chg="del mod ord">
          <ac:chgData name="Susanne Oetzmann" userId="eebe9006-dcd1-4872-bdbd-d332e5c5b8c4" providerId="ADAL" clId="{D7BA9906-9207-4419-AD14-7C016F7BF90E}" dt="2023-06-21T15:05:31.088" v="79" actId="700"/>
          <ac:spMkLst>
            <pc:docMk/>
            <pc:sldMk cId="946080726" sldId="275"/>
            <ac:spMk id="2" creationId="{BFDB19F5-71CD-4CC1-9C0A-094328832F5B}"/>
          </ac:spMkLst>
        </pc:spChg>
        <pc:spChg chg="del mod ord">
          <ac:chgData name="Susanne Oetzmann" userId="eebe9006-dcd1-4872-bdbd-d332e5c5b8c4" providerId="ADAL" clId="{D7BA9906-9207-4419-AD14-7C016F7BF90E}" dt="2023-06-21T15:05:31.088" v="79" actId="700"/>
          <ac:spMkLst>
            <pc:docMk/>
            <pc:sldMk cId="946080726" sldId="275"/>
            <ac:spMk id="3" creationId="{04A4C249-1BC9-4AD0-BD6F-693C95C7384D}"/>
          </ac:spMkLst>
        </pc:spChg>
        <pc:spChg chg="mod ord">
          <ac:chgData name="Susanne Oetzmann" userId="eebe9006-dcd1-4872-bdbd-d332e5c5b8c4" providerId="ADAL" clId="{D7BA9906-9207-4419-AD14-7C016F7BF90E}" dt="2023-06-21T15:05:31.088" v="79" actId="700"/>
          <ac:spMkLst>
            <pc:docMk/>
            <pc:sldMk cId="946080726" sldId="275"/>
            <ac:spMk id="4" creationId="{FCE44F6E-76A4-40DC-9C1F-85C2F2027F7D}"/>
          </ac:spMkLst>
        </pc:spChg>
        <pc:spChg chg="add mod ord">
          <ac:chgData name="Susanne Oetzmann" userId="eebe9006-dcd1-4872-bdbd-d332e5c5b8c4" providerId="ADAL" clId="{D7BA9906-9207-4419-AD14-7C016F7BF90E}" dt="2023-06-21T15:05:31.088" v="79" actId="700"/>
          <ac:spMkLst>
            <pc:docMk/>
            <pc:sldMk cId="946080726" sldId="275"/>
            <ac:spMk id="5" creationId="{D0CBCA3A-566D-49F9-A4B4-B0642ED87226}"/>
          </ac:spMkLst>
        </pc:spChg>
        <pc:spChg chg="add mod ord">
          <ac:chgData name="Susanne Oetzmann" userId="eebe9006-dcd1-4872-bdbd-d332e5c5b8c4" providerId="ADAL" clId="{D7BA9906-9207-4419-AD14-7C016F7BF90E}" dt="2023-06-21T15:05:31.088" v="79" actId="700"/>
          <ac:spMkLst>
            <pc:docMk/>
            <pc:sldMk cId="946080726" sldId="275"/>
            <ac:spMk id="6" creationId="{4B403234-CAEC-454F-80C0-C7F9CC528C7C}"/>
          </ac:spMkLst>
        </pc:spChg>
        <pc:spChg chg="add mod ord">
          <ac:chgData name="Susanne Oetzmann" userId="eebe9006-dcd1-4872-bdbd-d332e5c5b8c4" providerId="ADAL" clId="{D7BA9906-9207-4419-AD14-7C016F7BF90E}" dt="2023-06-21T15:05:31.088" v="79" actId="700"/>
          <ac:spMkLst>
            <pc:docMk/>
            <pc:sldMk cId="946080726" sldId="275"/>
            <ac:spMk id="7" creationId="{62755316-5372-4A20-8629-5C6961AC0F83}"/>
          </ac:spMkLst>
        </pc:spChg>
        <pc:spChg chg="add mod ord">
          <ac:chgData name="Susanne Oetzmann" userId="eebe9006-dcd1-4872-bdbd-d332e5c5b8c4" providerId="ADAL" clId="{D7BA9906-9207-4419-AD14-7C016F7BF90E}" dt="2023-06-21T15:05:31.088" v="79" actId="700"/>
          <ac:spMkLst>
            <pc:docMk/>
            <pc:sldMk cId="946080726" sldId="275"/>
            <ac:spMk id="8" creationId="{AB6B6EE3-BD5C-4F9B-95CB-287BB5B67DFD}"/>
          </ac:spMkLst>
        </pc:spChg>
        <pc:spChg chg="add mod ord">
          <ac:chgData name="Susanne Oetzmann" userId="eebe9006-dcd1-4872-bdbd-d332e5c5b8c4" providerId="ADAL" clId="{D7BA9906-9207-4419-AD14-7C016F7BF90E}" dt="2023-06-21T15:05:31.088" v="79" actId="700"/>
          <ac:spMkLst>
            <pc:docMk/>
            <pc:sldMk cId="946080726" sldId="275"/>
            <ac:spMk id="9" creationId="{0195BFA3-525A-4C35-A377-CCC36ECAEAA1}"/>
          </ac:spMkLst>
        </pc:spChg>
      </pc:sldChg>
    </pc:docChg>
  </pc:docChgLst>
  <pc:docChgLst>
    <pc:chgData name="Jan-luca Koester" userId="S::jan-luca.koester@l3shann.onmicrosoft.com::d90979ab-d51a-4a6d-a645-b9f9440f81bf" providerId="AD" clId="Web-{1EDA9009-7E71-E568-15AB-B2636A80E21C}"/>
    <pc:docChg chg="addSld delSld modSld">
      <pc:chgData name="Jan-luca Koester" userId="S::jan-luca.koester@l3shann.onmicrosoft.com::d90979ab-d51a-4a6d-a645-b9f9440f81bf" providerId="AD" clId="Web-{1EDA9009-7E71-E568-15AB-B2636A80E21C}" dt="2023-07-05T12:08:31.159" v="15" actId="20577"/>
      <pc:docMkLst>
        <pc:docMk/>
      </pc:docMkLst>
      <pc:sldChg chg="modSp">
        <pc:chgData name="Jan-luca Koester" userId="S::jan-luca.koester@l3shann.onmicrosoft.com::d90979ab-d51a-4a6d-a645-b9f9440f81bf" providerId="AD" clId="Web-{1EDA9009-7E71-E568-15AB-B2636A80E21C}" dt="2023-07-05T12:08:31.159" v="15" actId="20577"/>
        <pc:sldMkLst>
          <pc:docMk/>
          <pc:sldMk cId="4098225425" sldId="264"/>
        </pc:sldMkLst>
        <pc:spChg chg="mod">
          <ac:chgData name="Jan-luca Koester" userId="S::jan-luca.koester@l3shann.onmicrosoft.com::d90979ab-d51a-4a6d-a645-b9f9440f81bf" providerId="AD" clId="Web-{1EDA9009-7E71-E568-15AB-B2636A80E21C}" dt="2023-07-05T12:08:31.159" v="15" actId="20577"/>
          <ac:spMkLst>
            <pc:docMk/>
            <pc:sldMk cId="4098225425" sldId="264"/>
            <ac:spMk id="2" creationId="{F685000C-5A06-D04E-F8D1-9717563E127F}"/>
          </ac:spMkLst>
        </pc:spChg>
        <pc:spChg chg="mod">
          <ac:chgData name="Jan-luca Koester" userId="S::jan-luca.koester@l3shann.onmicrosoft.com::d90979ab-d51a-4a6d-a645-b9f9440f81bf" providerId="AD" clId="Web-{1EDA9009-7E71-E568-15AB-B2636A80E21C}" dt="2023-07-05T12:08:28.034" v="9" actId="20577"/>
          <ac:spMkLst>
            <pc:docMk/>
            <pc:sldMk cId="4098225425" sldId="264"/>
            <ac:spMk id="3" creationId="{0974C496-2ACB-B3D6-EB7F-C0661FD31E5E}"/>
          </ac:spMkLst>
        </pc:spChg>
      </pc:sldChg>
      <pc:sldChg chg="add del">
        <pc:chgData name="Jan-luca Koester" userId="S::jan-luca.koester@l3shann.onmicrosoft.com::d90979ab-d51a-4a6d-a645-b9f9440f81bf" providerId="AD" clId="Web-{1EDA9009-7E71-E568-15AB-B2636A80E21C}" dt="2023-07-05T12:08:26.565" v="8"/>
        <pc:sldMkLst>
          <pc:docMk/>
          <pc:sldMk cId="886957966" sldId="271"/>
        </pc:sldMkLst>
      </pc:sldChg>
    </pc:docChg>
  </pc:docChgLst>
  <pc:docChgLst>
    <pc:chgData name="Susanne Oetzmann" userId="eebe9006-dcd1-4872-bdbd-d332e5c5b8c4" providerId="ADAL" clId="{A81A59BC-65A5-4E7A-9A22-9B1764037CC0}"/>
    <pc:docChg chg="undo custSel addSld delSld">
      <pc:chgData name="Susanne Oetzmann" userId="eebe9006-dcd1-4872-bdbd-d332e5c5b8c4" providerId="ADAL" clId="{A81A59BC-65A5-4E7A-9A22-9B1764037CC0}" dt="2023-06-09T07:43:44.627" v="3" actId="680"/>
      <pc:docMkLst>
        <pc:docMk/>
      </pc:docMkLst>
      <pc:sldChg chg="new del">
        <pc:chgData name="Susanne Oetzmann" userId="eebe9006-dcd1-4872-bdbd-d332e5c5b8c4" providerId="ADAL" clId="{A81A59BC-65A5-4E7A-9A22-9B1764037CC0}" dt="2023-06-09T07:43:44.627" v="3" actId="680"/>
        <pc:sldMkLst>
          <pc:docMk/>
          <pc:sldMk cId="2253827525" sldId="269"/>
        </pc:sldMkLst>
      </pc:sldChg>
      <pc:sldChg chg="new del">
        <pc:chgData name="Susanne Oetzmann" userId="eebe9006-dcd1-4872-bdbd-d332e5c5b8c4" providerId="ADAL" clId="{A81A59BC-65A5-4E7A-9A22-9B1764037CC0}" dt="2023-06-09T07:43:44.593" v="2" actId="680"/>
        <pc:sldMkLst>
          <pc:docMk/>
          <pc:sldMk cId="2099031047" sldId="270"/>
        </pc:sldMkLst>
      </pc:sldChg>
    </pc:docChg>
  </pc:docChgLst>
  <pc:docChgLst>
    <pc:chgData name="Annika  Schumann" userId="d2aff3d3-e993-4c22-9f20-30bb053bf79a" providerId="ADAL" clId="{930B9767-5682-446D-9D09-3C6FE063B65C}"/>
    <pc:docChg chg="custSel modSld">
      <pc:chgData name="Annika  Schumann" userId="d2aff3d3-e993-4c22-9f20-30bb053bf79a" providerId="ADAL" clId="{930B9767-5682-446D-9D09-3C6FE063B65C}" dt="2023-10-06T11:19:32.140" v="0" actId="700"/>
      <pc:docMkLst>
        <pc:docMk/>
      </pc:docMkLst>
      <pc:sldChg chg="modSp mod modClrScheme chgLayout">
        <pc:chgData name="Annika  Schumann" userId="d2aff3d3-e993-4c22-9f20-30bb053bf79a" providerId="ADAL" clId="{930B9767-5682-446D-9D09-3C6FE063B65C}" dt="2023-10-06T11:19:32.140" v="0" actId="700"/>
        <pc:sldMkLst>
          <pc:docMk/>
          <pc:sldMk cId="4098225425" sldId="264"/>
        </pc:sldMkLst>
        <pc:spChg chg="mod ord">
          <ac:chgData name="Annika  Schumann" userId="d2aff3d3-e993-4c22-9f20-30bb053bf79a" providerId="ADAL" clId="{930B9767-5682-446D-9D09-3C6FE063B65C}" dt="2023-10-06T11:19:32.140" v="0" actId="700"/>
          <ac:spMkLst>
            <pc:docMk/>
            <pc:sldMk cId="4098225425" sldId="264"/>
            <ac:spMk id="2" creationId="{F685000C-5A06-D04E-F8D1-9717563E127F}"/>
          </ac:spMkLst>
        </pc:spChg>
        <pc:spChg chg="mod ord">
          <ac:chgData name="Annika  Schumann" userId="d2aff3d3-e993-4c22-9f20-30bb053bf79a" providerId="ADAL" clId="{930B9767-5682-446D-9D09-3C6FE063B65C}" dt="2023-10-06T11:19:32.140" v="0" actId="700"/>
          <ac:spMkLst>
            <pc:docMk/>
            <pc:sldMk cId="4098225425" sldId="264"/>
            <ac:spMk id="3" creationId="{0974C496-2ACB-B3D6-EB7F-C0661FD31E5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3549A13-039E-5711-08FC-E1DA6BA31B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76A413-CC1A-2F70-7572-105A7A0F3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3D4F8-F767-4134-828F-54855895CFDC}" type="datetimeFigureOut">
              <a:rPr lang="de-DE" smtClean="0"/>
              <a:t>20.09.2024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11ADA6-3859-CBA9-95F4-939D46ACA2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0052CE-0B3D-7923-3C5D-AA08C61524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ED77B-47D7-474A-A2DE-EDF0339D32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0808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A928F-804F-4F50-A605-0BD57D4198BA}" type="datetimeFigureOut">
              <a:rPr lang="de-DE" smtClean="0"/>
              <a:t>20.09.2024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30690D-9C1B-4A78-980A-9FF5D8B6D7A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6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Introduce the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0690D-9C1B-4A78-980A-9FF5D8B6D7A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90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How others define what needs to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0690D-9C1B-4A78-980A-9FF5D8B6D7A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008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How others define what needs to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0690D-9C1B-4A78-980A-9FF5D8B6D7A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60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specify what this means exactly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0690D-9C1B-4A78-980A-9FF5D8B6D7A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03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30690D-9C1B-4A78-980A-9FF5D8B6D7A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30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0">
            <a:extLst>
              <a:ext uri="{FF2B5EF4-FFF2-40B4-BE49-F238E27FC236}">
                <a16:creationId xmlns:a16="http://schemas.microsoft.com/office/drawing/2014/main" id="{0F422369-166D-80C1-40B5-1F5DDFCF0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44263" y="9776163"/>
            <a:ext cx="1066800" cy="277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10D2991-B397-4C46-B2E7-9078BC2625C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88A4AC-6937-CAF2-E732-922121FF2E6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A4D7E4-7F00-941A-D20A-BE5DBF998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220" y="1943100"/>
            <a:ext cx="8099280" cy="693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90C20C-DF2C-F59B-AF86-FAE93316A6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6535400" y="9774000"/>
            <a:ext cx="1066800" cy="295089"/>
          </a:xfrm>
          <a:prstGeom prst="rect">
            <a:avLst/>
          </a:prstGeom>
        </p:spPr>
        <p:txBody>
          <a:bodyPr/>
          <a:lstStyle/>
          <a:p>
            <a:fld id="{110D2991-B397-4C46-B2E7-9078BC2625C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15F047A1-8704-8851-12CC-7954BC3B60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44050" y="1943099"/>
            <a:ext cx="7889730" cy="6934200"/>
          </a:xfrm>
          <a:prstGeom prst="roundRect">
            <a:avLst>
              <a:gd name="adj" fmla="val 17242"/>
            </a:avLst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F2BEC8D-9FC1-98BA-098A-A1D8B6D3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00" y="495300"/>
            <a:ext cx="165549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D7BD6964-F270-BB24-216B-9F38451A93D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3840173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90C20C-DF2C-F59B-AF86-FAE93316A6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6535400" y="9774000"/>
            <a:ext cx="1066800" cy="295089"/>
          </a:xfrm>
          <a:prstGeom prst="rect">
            <a:avLst/>
          </a:prstGeom>
        </p:spPr>
        <p:txBody>
          <a:bodyPr/>
          <a:lstStyle/>
          <a:p>
            <a:fld id="{110D2991-B397-4C46-B2E7-9078BC2625C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4211CB-4ABB-C477-5C55-25A0EB16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00" y="495300"/>
            <a:ext cx="165982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1DC904-CF32-5FC8-52BD-232671D86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400" y="1965600"/>
            <a:ext cx="8104496" cy="693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39F0E6-3287-07A0-FA66-6FD4E890C6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304609" y="1965600"/>
            <a:ext cx="8188942" cy="693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E7A934-68AE-4D9A-AFDD-6FA66E82206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3104159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A4D7E4-7F00-941A-D20A-BE5DBF998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8" y="2887662"/>
            <a:ext cx="8055592" cy="5959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2ACD946-713A-DD81-83F8-EFE8839B3B8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72600" y="2887662"/>
            <a:ext cx="8229600" cy="5959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309136-A859-AD14-2470-B5F4E59C219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808" y="1965600"/>
            <a:ext cx="8054004" cy="6397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C461F5A-DA4A-FD70-4668-B03CE1FF8A5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372600" y="1965600"/>
            <a:ext cx="8229600" cy="6397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8C837F7-DAEA-3560-B319-3921659317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6535400" y="9774000"/>
            <a:ext cx="1066800" cy="295089"/>
          </a:xfrm>
          <a:prstGeom prst="rect">
            <a:avLst/>
          </a:prstGeom>
        </p:spPr>
        <p:txBody>
          <a:bodyPr/>
          <a:lstStyle/>
          <a:p>
            <a:fld id="{110D2991-B397-4C46-B2E7-9078BC2625C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FF8C5E-BE28-8AD7-D382-3790DCBF5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495300"/>
            <a:ext cx="167423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6DE0375-7A4A-955B-E573-FC5FED1B3A9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4080961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Picture and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C461F5A-DA4A-FD70-4668-B03CE1FF8A5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372600" y="507242"/>
            <a:ext cx="8229600" cy="6397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44D62C-9125-11A9-8F4D-2C741EBC0B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9004" y="6667500"/>
            <a:ext cx="8294996" cy="566738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A0F4112-F267-F0CF-1DD3-D10C0FECE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49004" y="495300"/>
            <a:ext cx="8294996" cy="6019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EA53AA-BA61-E4C9-5A7F-4AC9171C7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04" y="7353300"/>
            <a:ext cx="8294996" cy="121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207C019-88B5-F11C-58A0-018D6773063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372600" y="1290638"/>
            <a:ext cx="8229600" cy="7281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80CF88-6096-35B3-35D2-B81A3AAA20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6535400" y="9774000"/>
            <a:ext cx="1066800" cy="295089"/>
          </a:xfrm>
          <a:prstGeom prst="rect">
            <a:avLst/>
          </a:prstGeom>
        </p:spPr>
        <p:txBody>
          <a:bodyPr/>
          <a:lstStyle/>
          <a:p>
            <a:fld id="{110D2991-B397-4C46-B2E7-9078BC2625C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AA1BD8-B0BA-1A3C-BFD4-70DC2F789FC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1216418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Project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6D8A98-4C11-7FDC-1915-F5E1F78BB8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6535400" y="9774000"/>
            <a:ext cx="1066800" cy="295089"/>
          </a:xfrm>
          <a:prstGeom prst="rect">
            <a:avLst/>
          </a:prstGeom>
        </p:spPr>
        <p:txBody>
          <a:bodyPr/>
          <a:lstStyle/>
          <a:p>
            <a:fld id="{110D2991-B397-4C46-B2E7-9078BC2625C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3" name="Inhaltsplatzhalter 32">
            <a:extLst>
              <a:ext uri="{FF2B5EF4-FFF2-40B4-BE49-F238E27FC236}">
                <a16:creationId xmlns:a16="http://schemas.microsoft.com/office/drawing/2014/main" id="{C0AABF72-2270-1633-686E-87B391B12F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59808" y="1965600"/>
            <a:ext cx="8915400" cy="563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Put the logos of the partners of your project, presentation etc. here on this page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CBFB32B-308B-1D49-A8B5-484BFBCDE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9808" y="495300"/>
            <a:ext cx="167423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Project partners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F3B2E63F-97B4-907C-213F-BFC39E86E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52314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A30835-7127-ADE1-EEB5-1493010D0FE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ECB7BC4-B68E-ABE0-F200-5D088C3AC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847" y="3108224"/>
            <a:ext cx="8610600" cy="566738"/>
          </a:xfrm>
          <a:prstGeom prst="rect">
            <a:avLst/>
          </a:prstGeom>
        </p:spPr>
        <p:txBody>
          <a:bodyPr anchor="ctr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8" name="Textplatzhalter 20">
            <a:extLst>
              <a:ext uri="{FF2B5EF4-FFF2-40B4-BE49-F238E27FC236}">
                <a16:creationId xmlns:a16="http://schemas.microsoft.com/office/drawing/2014/main" id="{E4C2A939-8021-A2E9-9F02-D1BC3463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6847" y="4717867"/>
            <a:ext cx="86106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e-DE" sz="3200" b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de-DE"/>
              <a:t>Email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B0EC07C-4EA0-9E7C-C674-0C600AF1BB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496847" y="621618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 sz="3200" b="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www.l3s.de</a:t>
            </a:r>
          </a:p>
        </p:txBody>
      </p:sp>
      <p:pic>
        <p:nvPicPr>
          <p:cNvPr id="40" name="Grafik 39" descr="Ein Bild, das Kreis, Grafiken, Design enthält.&#10;&#10;Automatisch generierte Beschreibung">
            <a:extLst>
              <a:ext uri="{FF2B5EF4-FFF2-40B4-BE49-F238E27FC236}">
                <a16:creationId xmlns:a16="http://schemas.microsoft.com/office/drawing/2014/main" id="{F6F85BA3-E714-6C78-DC86-274424A7F8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30" y="2934558"/>
            <a:ext cx="914070" cy="914070"/>
          </a:xfrm>
          <a:prstGeom prst="rect">
            <a:avLst/>
          </a:prstGeom>
        </p:spPr>
      </p:pic>
      <p:pic>
        <p:nvPicPr>
          <p:cNvPr id="41" name="Grafik 40" descr="Ein Bild, das Grafiken, Kreis, Symbol, Reihe enthält.&#10;&#10;Automatisch generierte Beschreibung">
            <a:extLst>
              <a:ext uri="{FF2B5EF4-FFF2-40B4-BE49-F238E27FC236}">
                <a16:creationId xmlns:a16="http://schemas.microsoft.com/office/drawing/2014/main" id="{A19C13ED-A322-A26E-F90E-AA454542E8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4527532"/>
            <a:ext cx="914070" cy="914070"/>
          </a:xfrm>
          <a:prstGeom prst="rect">
            <a:avLst/>
          </a:prstGeom>
        </p:spPr>
      </p:pic>
      <p:pic>
        <p:nvPicPr>
          <p:cNvPr id="42" name="Grafik 41" descr="Ein Bild, das Symbol, Kreis, Logo, Symmetrie enthält.&#10;&#10;Automatisch generierte Beschreibung">
            <a:extLst>
              <a:ext uri="{FF2B5EF4-FFF2-40B4-BE49-F238E27FC236}">
                <a16:creationId xmlns:a16="http://schemas.microsoft.com/office/drawing/2014/main" id="{5D82C803-4F5F-3312-029C-5A9249DF3B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6051532"/>
            <a:ext cx="914070" cy="91407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515F871-B43B-6438-94A2-D2394A7D2EE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08541" y="1078908"/>
            <a:ext cx="36780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12F4A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6000">
                <a:solidFill>
                  <a:schemeClr val="bg1"/>
                </a:solidFill>
              </a:rPr>
              <a:t>Contact</a:t>
            </a:r>
            <a:endParaRPr lang="en-US" sz="4800">
              <a:solidFill>
                <a:schemeClr val="bg1"/>
              </a:solidFill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AA0E951-D3FF-B402-7868-A4CCBD8E997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758439" y="9383406"/>
            <a:ext cx="14771123" cy="457200"/>
            <a:chOff x="2084317" y="9383406"/>
            <a:chExt cx="14771123" cy="457200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155E65D3-5692-F9A2-0A10-DADD4673CDE1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084317" y="9383406"/>
              <a:ext cx="1908563" cy="457200"/>
              <a:chOff x="809648" y="7818093"/>
              <a:chExt cx="2716881" cy="686181"/>
            </a:xfrm>
          </p:grpSpPr>
          <p:pic>
            <p:nvPicPr>
              <p:cNvPr id="6" name="Grafik 5" descr="Ein Bild, das Clipart, Vogel, Grafiken, Design enthält.&#10;&#10;Automatisch generierte Beschreibung">
                <a:extLst>
                  <a:ext uri="{FF2B5EF4-FFF2-40B4-BE49-F238E27FC236}">
                    <a16:creationId xmlns:a16="http://schemas.microsoft.com/office/drawing/2014/main" id="{4691465C-F44F-D276-0280-16AECA019B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48" y="7818093"/>
                <a:ext cx="686182" cy="686181"/>
              </a:xfrm>
              <a:prstGeom prst="rect">
                <a:avLst/>
              </a:prstGeom>
            </p:spPr>
          </p:pic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7615CFF-5296-5DFC-43F3-B962E0126A8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1581030" y="7860934"/>
                <a:ext cx="1945499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@l3s_luh</a:t>
                </a:r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E41569ED-691C-3FC3-7C5D-5B2440DEC2F0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4437653" y="9383406"/>
              <a:ext cx="3664406" cy="457200"/>
              <a:chOff x="4610916" y="9383406"/>
              <a:chExt cx="3664406" cy="457200"/>
            </a:xfrm>
          </p:grpSpPr>
          <p:pic>
            <p:nvPicPr>
              <p:cNvPr id="9" name="Grafik 8" descr="Ein Bild, das Logo, Grafiken, Kreis, Schrift enthält.&#10;&#10;Automatisch generierte Beschreibung">
                <a:extLst>
                  <a:ext uri="{FF2B5EF4-FFF2-40B4-BE49-F238E27FC236}">
                    <a16:creationId xmlns:a16="http://schemas.microsoft.com/office/drawing/2014/main" id="{4B6F02F1-9B07-8571-DAEE-E0FB4C1DE6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916" y="9383406"/>
                <a:ext cx="482031" cy="457200"/>
              </a:xfrm>
              <a:prstGeom prst="rect">
                <a:avLst/>
              </a:prstGeom>
            </p:spPr>
          </p:pic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1CCF786-40E8-FB59-39D6-2226ED2AEE7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5152800" y="9411951"/>
                <a:ext cx="31225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1200" spc="16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l3s-research-center</a:t>
                </a: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47DD322-CCF9-0570-8C75-020ACB535396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8546832" y="9383406"/>
              <a:ext cx="4084316" cy="457200"/>
              <a:chOff x="8448819" y="7818093"/>
              <a:chExt cx="5814100" cy="686181"/>
            </a:xfrm>
          </p:grpSpPr>
          <p:pic>
            <p:nvPicPr>
              <p:cNvPr id="13" name="Grafik 12" descr="Ein Bild, das Logo, Grafiken, Symbol, Kreis enthält.&#10;&#10;Automatisch generierte Beschreibung">
                <a:extLst>
                  <a:ext uri="{FF2B5EF4-FFF2-40B4-BE49-F238E27FC236}">
                    <a16:creationId xmlns:a16="http://schemas.microsoft.com/office/drawing/2014/main" id="{60FDC1D6-F0DD-11C2-FFE2-F95A53A5EF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819" y="7818093"/>
                <a:ext cx="686182" cy="686181"/>
              </a:xfrm>
              <a:prstGeom prst="rect">
                <a:avLst/>
              </a:prstGeom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43FFE50-0D71-4BD3-5431-435371D16CB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9220197" y="7860936"/>
                <a:ext cx="5042722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1200" spc="16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forschungszentruml3s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6C69C2F9-27E4-29FB-5CCF-F25E1B85194F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13075920" y="9383406"/>
              <a:ext cx="3779520" cy="457200"/>
              <a:chOff x="13411200" y="7818092"/>
              <a:chExt cx="5380214" cy="686181"/>
            </a:xfrm>
          </p:grpSpPr>
          <p:pic>
            <p:nvPicPr>
              <p:cNvPr id="16" name="Grafik 15" descr="Ein Bild, das Symbol, Grafiken, Schrift, Logo enthält.&#10;&#10;Automatisch generierte Beschreibung">
                <a:extLst>
                  <a:ext uri="{FF2B5EF4-FFF2-40B4-BE49-F238E27FC236}">
                    <a16:creationId xmlns:a16="http://schemas.microsoft.com/office/drawing/2014/main" id="{815AF1F0-63B1-13F1-60CD-F6C9CC97C7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 userDrawn="1"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11200" y="7818092"/>
                <a:ext cx="686181" cy="686181"/>
              </a:xfrm>
              <a:prstGeom prst="rect">
                <a:avLst/>
              </a:prstGeom>
            </p:spPr>
          </p:pic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F802923-13AC-E1B8-08AD-05B243D42D9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 userDrawn="1"/>
            </p:nvSpPr>
            <p:spPr>
              <a:xfrm>
                <a:off x="14168722" y="7860933"/>
                <a:ext cx="4622692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0" spc="16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l3s-research-center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659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FDE8FE91-CC54-AD05-CAD5-21413DE5ABB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32628A7-2C5C-F536-B423-939710590E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847" y="3108224"/>
            <a:ext cx="8610600" cy="566738"/>
          </a:xfrm>
          <a:prstGeom prst="rect">
            <a:avLst/>
          </a:prstGeom>
        </p:spPr>
        <p:txBody>
          <a:bodyPr anchor="ctr"/>
          <a:lstStyle>
            <a:lvl1pPr algn="l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err="1"/>
              <a:t>Vorname</a:t>
            </a:r>
            <a:r>
              <a:rPr lang="en-US"/>
              <a:t> </a:t>
            </a:r>
            <a:r>
              <a:rPr lang="en-US" err="1"/>
              <a:t>Nachname</a:t>
            </a:r>
            <a:endParaRPr lang="en-US"/>
          </a:p>
        </p:txBody>
      </p:sp>
      <p:sp>
        <p:nvSpPr>
          <p:cNvPr id="26" name="Textplatzhalter 20">
            <a:extLst>
              <a:ext uri="{FF2B5EF4-FFF2-40B4-BE49-F238E27FC236}">
                <a16:creationId xmlns:a16="http://schemas.microsoft.com/office/drawing/2014/main" id="{B3C2C0B5-FE0D-45EF-15EA-100E5B99BD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6847" y="4717867"/>
            <a:ext cx="86106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e-DE" sz="3200" b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de-DE"/>
              <a:t>E-Mail Adresse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C617E129-9C0B-3875-7E47-2F9AF4E314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496847" y="621618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 sz="3200" b="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www.l3s.de</a:t>
            </a:r>
          </a:p>
        </p:txBody>
      </p:sp>
      <p:pic>
        <p:nvPicPr>
          <p:cNvPr id="28" name="Grafik 27" descr="Ein Bild, das Kreis, Grafiken, Design enthält.&#10;&#10;Automatisch generierte Beschreibung">
            <a:extLst>
              <a:ext uri="{FF2B5EF4-FFF2-40B4-BE49-F238E27FC236}">
                <a16:creationId xmlns:a16="http://schemas.microsoft.com/office/drawing/2014/main" id="{B4A9A8C2-73F0-C4F1-48FD-923D683A0F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30" y="2934558"/>
            <a:ext cx="914070" cy="914070"/>
          </a:xfrm>
          <a:prstGeom prst="rect">
            <a:avLst/>
          </a:prstGeom>
        </p:spPr>
      </p:pic>
      <p:pic>
        <p:nvPicPr>
          <p:cNvPr id="29" name="Grafik 28" descr="Ein Bild, das Grafiken, Kreis, Symbol, Reihe enthält.&#10;&#10;Automatisch generierte Beschreibung">
            <a:extLst>
              <a:ext uri="{FF2B5EF4-FFF2-40B4-BE49-F238E27FC236}">
                <a16:creationId xmlns:a16="http://schemas.microsoft.com/office/drawing/2014/main" id="{E282B567-6EFA-40EA-156A-F065FCCB7B8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4527532"/>
            <a:ext cx="914070" cy="914070"/>
          </a:xfrm>
          <a:prstGeom prst="rect">
            <a:avLst/>
          </a:prstGeom>
        </p:spPr>
      </p:pic>
      <p:pic>
        <p:nvPicPr>
          <p:cNvPr id="30" name="Grafik 29" descr="Ein Bild, das Symbol, Kreis, Logo, Symmetrie enthält.&#10;&#10;Automatisch generierte Beschreibung">
            <a:extLst>
              <a:ext uri="{FF2B5EF4-FFF2-40B4-BE49-F238E27FC236}">
                <a16:creationId xmlns:a16="http://schemas.microsoft.com/office/drawing/2014/main" id="{D239ED50-AF6E-7DC6-7329-619B65420B6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6051532"/>
            <a:ext cx="914070" cy="914070"/>
          </a:xfrm>
          <a:prstGeom prst="rect">
            <a:avLst/>
          </a:prstGeom>
        </p:spPr>
      </p:pic>
      <p:sp>
        <p:nvSpPr>
          <p:cNvPr id="31" name="Title Placeholder 1">
            <a:extLst>
              <a:ext uri="{FF2B5EF4-FFF2-40B4-BE49-F238E27FC236}">
                <a16:creationId xmlns:a16="http://schemas.microsoft.com/office/drawing/2014/main" id="{01EEB9D6-77F3-1DBC-1178-9943047051F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008541" y="1078908"/>
            <a:ext cx="36780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12F4A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6000" err="1">
                <a:solidFill>
                  <a:schemeClr val="bg1"/>
                </a:solidFill>
              </a:rPr>
              <a:t>Kontakt</a:t>
            </a:r>
            <a:endParaRPr lang="en-US" sz="4800">
              <a:solidFill>
                <a:schemeClr val="bg1"/>
              </a:solidFill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2A69991-0238-306D-C249-4DFA0337C083}"/>
              </a:ext>
            </a:extLst>
          </p:cNvPr>
          <p:cNvGrpSpPr>
            <a:grpSpLocks/>
          </p:cNvGrpSpPr>
          <p:nvPr userDrawn="1"/>
        </p:nvGrpSpPr>
        <p:grpSpPr>
          <a:xfrm>
            <a:off x="839450" y="9357426"/>
            <a:ext cx="17358610" cy="566738"/>
            <a:chOff x="2084317" y="9383406"/>
            <a:chExt cx="14771123" cy="457200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F94D008E-5C59-0543-E2FE-4D0AEADB0C75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084317" y="9383406"/>
              <a:ext cx="1908563" cy="457200"/>
              <a:chOff x="809648" y="7818093"/>
              <a:chExt cx="2716881" cy="686181"/>
            </a:xfrm>
          </p:grpSpPr>
          <p:pic>
            <p:nvPicPr>
              <p:cNvPr id="60" name="Grafik 59" descr="Ein Bild, das Clipart, Vogel, Grafiken, Design enthält.&#10;&#10;Automatisch generierte Beschreibung">
                <a:extLst>
                  <a:ext uri="{FF2B5EF4-FFF2-40B4-BE49-F238E27FC236}">
                    <a16:creationId xmlns:a16="http://schemas.microsoft.com/office/drawing/2014/main" id="{8A4FF23A-31F1-3C79-5C23-F59EAC15DF0D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48" y="7818093"/>
                <a:ext cx="686182" cy="686181"/>
              </a:xfrm>
              <a:prstGeom prst="rect">
                <a:avLst/>
              </a:prstGeom>
            </p:spPr>
          </p:pic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F1945306-9CA8-97CA-5983-C467F5DA2278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581030" y="7860934"/>
                <a:ext cx="1945499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@l3s_luh</a:t>
                </a:r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315C1C70-A091-DA7D-3841-D7514F56E759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437653" y="9383406"/>
              <a:ext cx="3664406" cy="457200"/>
              <a:chOff x="4610916" y="9383406"/>
              <a:chExt cx="3664406" cy="457200"/>
            </a:xfrm>
          </p:grpSpPr>
          <p:pic>
            <p:nvPicPr>
              <p:cNvPr id="41" name="Grafik 40" descr="Ein Bild, das Logo, Grafiken, Kreis, Schrift enthält.&#10;&#10;Automatisch generierte Beschreibung">
                <a:extLst>
                  <a:ext uri="{FF2B5EF4-FFF2-40B4-BE49-F238E27FC236}">
                    <a16:creationId xmlns:a16="http://schemas.microsoft.com/office/drawing/2014/main" id="{DFF8D73A-3821-A0DC-78B3-CBAEE61C82EF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916" y="9383406"/>
                <a:ext cx="482031" cy="457200"/>
              </a:xfrm>
              <a:prstGeom prst="rect">
                <a:avLst/>
              </a:prstGeom>
            </p:spPr>
          </p:pic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C803CBDD-170C-65A8-5633-E6A6B9F5F017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5152800" y="9411951"/>
                <a:ext cx="31225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1200" spc="16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l3s-research-center</a:t>
                </a:r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72382F06-C456-AF27-21B5-1F2D1CE19BC9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8546832" y="9383406"/>
              <a:ext cx="4084316" cy="457200"/>
              <a:chOff x="8448819" y="7818093"/>
              <a:chExt cx="5814100" cy="686181"/>
            </a:xfrm>
          </p:grpSpPr>
          <p:pic>
            <p:nvPicPr>
              <p:cNvPr id="39" name="Grafik 38" descr="Ein Bild, das Logo, Grafiken, Symbol, Kreis enthält.&#10;&#10;Automatisch generierte Beschreibung">
                <a:extLst>
                  <a:ext uri="{FF2B5EF4-FFF2-40B4-BE49-F238E27FC236}">
                    <a16:creationId xmlns:a16="http://schemas.microsoft.com/office/drawing/2014/main" id="{28659B4C-297A-8A1B-0E2B-999331F7F365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819" y="7818093"/>
                <a:ext cx="686182" cy="686181"/>
              </a:xfrm>
              <a:prstGeom prst="rect">
                <a:avLst/>
              </a:prstGeom>
            </p:spPr>
          </p:pic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08C7CB1-9520-D409-79B5-214EB8221E8B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9220197" y="7860936"/>
                <a:ext cx="5042722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 dirty="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1200" spc="160" baseline="0" dirty="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forschungszentruml3s</a:t>
                </a:r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C45CAAD5-1FE8-1612-B468-E7391E34F532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13075920" y="9383406"/>
              <a:ext cx="3779520" cy="457200"/>
              <a:chOff x="13411200" y="7818092"/>
              <a:chExt cx="5380214" cy="686181"/>
            </a:xfrm>
          </p:grpSpPr>
          <p:pic>
            <p:nvPicPr>
              <p:cNvPr id="37" name="Grafik 36" descr="Ein Bild, das Symbol, Grafiken, Schrift, Logo enthält.&#10;&#10;Automatisch generierte Beschreibung">
                <a:extLst>
                  <a:ext uri="{FF2B5EF4-FFF2-40B4-BE49-F238E27FC236}">
                    <a16:creationId xmlns:a16="http://schemas.microsoft.com/office/drawing/2014/main" id="{E7ACFECF-9DDD-78EB-E196-2AF971236FFC}"/>
                  </a:ext>
                </a:extLst>
              </p:cNvPr>
              <p:cNvPicPr>
                <a:picLocks/>
              </p:cNvPicPr>
              <p:nvPr userDrawn="1"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11200" y="7818092"/>
                <a:ext cx="686181" cy="686181"/>
              </a:xfrm>
              <a:prstGeom prst="rect">
                <a:avLst/>
              </a:prstGeom>
            </p:spPr>
          </p:pic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DF29776B-6B4F-2DD0-3825-4A9EB189C5A9}"/>
                  </a:ext>
                </a:extLst>
              </p:cNvPr>
              <p:cNvSpPr txBox="1">
                <a:spLocks/>
              </p:cNvSpPr>
              <p:nvPr userDrawn="1"/>
            </p:nvSpPr>
            <p:spPr>
              <a:xfrm>
                <a:off x="14168722" y="7860933"/>
                <a:ext cx="4622692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0" spc="16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l3s-research-center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149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7390368-E334-7350-F08A-294102D43B90}"/>
              </a:ext>
            </a:extLst>
          </p:cNvPr>
          <p:cNvSpPr/>
          <p:nvPr userDrawn="1"/>
        </p:nvSpPr>
        <p:spPr>
          <a:xfrm>
            <a:off x="0" y="8877300"/>
            <a:ext cx="18288000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589333B-206C-914D-4FCC-FA5CCF41055C}"/>
              </a:ext>
            </a:extLst>
          </p:cNvPr>
          <p:cNvPicPr>
            <a:picLocks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itel 15">
            <a:extLst>
              <a:ext uri="{FF2B5EF4-FFF2-40B4-BE49-F238E27FC236}">
                <a16:creationId xmlns:a16="http://schemas.microsoft.com/office/drawing/2014/main" id="{0F0C5897-6854-95C2-0663-41CD94192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4229256"/>
            <a:ext cx="15773400" cy="914244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112F4A"/>
                </a:solidFill>
              </a:defRPr>
            </a:lvl1pPr>
          </a:lstStyle>
          <a:p>
            <a:r>
              <a:rPr lang="de-DE"/>
              <a:t>Edit title</a:t>
            </a:r>
          </a:p>
        </p:txBody>
      </p:sp>
      <p:sp>
        <p:nvSpPr>
          <p:cNvPr id="7" name="Textplatzhalter 19">
            <a:extLst>
              <a:ext uri="{FF2B5EF4-FFF2-40B4-BE49-F238E27FC236}">
                <a16:creationId xmlns:a16="http://schemas.microsoft.com/office/drawing/2014/main" id="{C9538C08-EFDF-C802-CCC9-779D3F616C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6134" y="5677056"/>
            <a:ext cx="1575435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112F4A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745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7390368-E334-7350-F08A-294102D43B90}"/>
              </a:ext>
            </a:extLst>
          </p:cNvPr>
          <p:cNvSpPr/>
          <p:nvPr userDrawn="1"/>
        </p:nvSpPr>
        <p:spPr>
          <a:xfrm>
            <a:off x="0" y="8877300"/>
            <a:ext cx="18288000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589333B-206C-914D-4FCC-FA5CCF4105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465C3140-DB8C-CC93-3B53-29DC8A1332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139" y="943959"/>
            <a:ext cx="3250835" cy="2294540"/>
          </a:xfrm>
          <a:prstGeom prst="rect">
            <a:avLst/>
          </a:prstGeom>
        </p:spPr>
      </p:pic>
      <p:sp>
        <p:nvSpPr>
          <p:cNvPr id="3" name="Titel 15">
            <a:extLst>
              <a:ext uri="{FF2B5EF4-FFF2-40B4-BE49-F238E27FC236}">
                <a16:creationId xmlns:a16="http://schemas.microsoft.com/office/drawing/2014/main" id="{6B3670FF-CCD1-B0D8-8D19-491B2C08C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716" y="5448300"/>
            <a:ext cx="15773400" cy="91424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112F4A"/>
                </a:solidFill>
              </a:defRPr>
            </a:lvl1pPr>
          </a:lstStyle>
          <a:p>
            <a:r>
              <a:rPr lang="de-DE"/>
              <a:t>Edit title</a:t>
            </a:r>
          </a:p>
        </p:txBody>
      </p:sp>
      <p:sp>
        <p:nvSpPr>
          <p:cNvPr id="5" name="Textplatzhalter 19">
            <a:extLst>
              <a:ext uri="{FF2B5EF4-FFF2-40B4-BE49-F238E27FC236}">
                <a16:creationId xmlns:a16="http://schemas.microsoft.com/office/drawing/2014/main" id="{553B20B3-2312-6BE0-A3EE-0375FBCA60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050" y="6896100"/>
            <a:ext cx="1575435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12F4A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776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7390368-E334-7350-F08A-294102D43B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8877300"/>
            <a:ext cx="18288000" cy="1409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589333B-206C-914D-4FCC-FA5CCF4105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465C3140-DB8C-CC93-3B53-29DC8A1332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139" y="943959"/>
            <a:ext cx="3250835" cy="2294540"/>
          </a:xfrm>
          <a:prstGeom prst="rect">
            <a:avLst/>
          </a:prstGeom>
        </p:spPr>
      </p:pic>
      <p:sp>
        <p:nvSpPr>
          <p:cNvPr id="7" name="Titel 15">
            <a:extLst>
              <a:ext uri="{FF2B5EF4-FFF2-40B4-BE49-F238E27FC236}">
                <a16:creationId xmlns:a16="http://schemas.microsoft.com/office/drawing/2014/main" id="{E82E2902-A85D-EA45-CF5A-420AA0AC6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716" y="5067300"/>
            <a:ext cx="16135634" cy="91424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112F4A"/>
                </a:solidFill>
              </a:defRPr>
            </a:lvl1pPr>
          </a:lstStyle>
          <a:p>
            <a:r>
              <a:rPr lang="de-DE"/>
              <a:t>Edit title</a:t>
            </a:r>
          </a:p>
        </p:txBody>
      </p:sp>
      <p:sp>
        <p:nvSpPr>
          <p:cNvPr id="8" name="Textplatzhalter 19">
            <a:extLst>
              <a:ext uri="{FF2B5EF4-FFF2-40B4-BE49-F238E27FC236}">
                <a16:creationId xmlns:a16="http://schemas.microsoft.com/office/drawing/2014/main" id="{51E8E741-2B8B-ED5F-B85B-5F48F5E67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049" y="6438900"/>
            <a:ext cx="16116147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112F4A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9" name="Textplatzhalter 21">
            <a:extLst>
              <a:ext uri="{FF2B5EF4-FFF2-40B4-BE49-F238E27FC236}">
                <a16:creationId xmlns:a16="http://schemas.microsoft.com/office/drawing/2014/main" id="{23128602-AF21-C9C6-C36B-342E71C519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2049" y="9334500"/>
            <a:ext cx="16116147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rgbClr val="112F4A"/>
                </a:solidFill>
              </a:defRPr>
            </a:lvl1pPr>
          </a:lstStyle>
          <a:p>
            <a:pPr lvl="0"/>
            <a:r>
              <a:rPr lang="de-DE"/>
              <a:t>Further </a:t>
            </a:r>
            <a:r>
              <a:rPr lang="de-DE" err="1"/>
              <a:t>information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23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Templ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03C3F-9286-02C1-9CFB-C20B6C658F2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465C3140-DB8C-CC93-3B53-29DC8A1332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139" y="943959"/>
            <a:ext cx="3250835" cy="2294541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F8934985-8EBF-6B24-E71A-664AEA0F0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716" y="5448300"/>
            <a:ext cx="15773400" cy="91424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Edit title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20E441F-3729-0CCC-391E-6B46860F9E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050" y="6896100"/>
            <a:ext cx="15754350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18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B110B54-7294-5B84-7561-AC83A7E7DE95}"/>
              </a:ext>
            </a:extLst>
          </p:cNvPr>
          <p:cNvSpPr/>
          <p:nvPr userDrawn="1"/>
        </p:nvSpPr>
        <p:spPr>
          <a:xfrm>
            <a:off x="0" y="9029700"/>
            <a:ext cx="18288000" cy="1257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122A8-4781-F22D-906B-C040E0E060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Bildplatzhalter 8">
            <a:extLst>
              <a:ext uri="{FF2B5EF4-FFF2-40B4-BE49-F238E27FC236}">
                <a16:creationId xmlns:a16="http://schemas.microsoft.com/office/drawing/2014/main" id="{1D535D40-1FC7-D450-4082-14D3C0B653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31835" y="-61658"/>
            <a:ext cx="6856165" cy="10405807"/>
          </a:xfrm>
          <a:custGeom>
            <a:avLst/>
            <a:gdLst>
              <a:gd name="connsiteX0" fmla="*/ 0 w 8534400"/>
              <a:gd name="connsiteY0" fmla="*/ 0 h 10287000"/>
              <a:gd name="connsiteX1" fmla="*/ 8534400 w 8534400"/>
              <a:gd name="connsiteY1" fmla="*/ 0 h 10287000"/>
              <a:gd name="connsiteX2" fmla="*/ 8534400 w 8534400"/>
              <a:gd name="connsiteY2" fmla="*/ 10287000 h 10287000"/>
              <a:gd name="connsiteX3" fmla="*/ 0 w 8534400"/>
              <a:gd name="connsiteY3" fmla="*/ 10287000 h 10287000"/>
              <a:gd name="connsiteX4" fmla="*/ 0 w 8534400"/>
              <a:gd name="connsiteY4" fmla="*/ 0 h 10287000"/>
              <a:gd name="connsiteX0" fmla="*/ 42 w 8534442"/>
              <a:gd name="connsiteY0" fmla="*/ 0 h 10287000"/>
              <a:gd name="connsiteX1" fmla="*/ 8534442 w 8534442"/>
              <a:gd name="connsiteY1" fmla="*/ 0 h 10287000"/>
              <a:gd name="connsiteX2" fmla="*/ 8534442 w 8534442"/>
              <a:gd name="connsiteY2" fmla="*/ 10287000 h 10287000"/>
              <a:gd name="connsiteX3" fmla="*/ 42 w 8534442"/>
              <a:gd name="connsiteY3" fmla="*/ 10287000 h 10287000"/>
              <a:gd name="connsiteX4" fmla="*/ 304842 w 8534442"/>
              <a:gd name="connsiteY4" fmla="*/ 5588000 h 10287000"/>
              <a:gd name="connsiteX5" fmla="*/ 42 w 8534442"/>
              <a:gd name="connsiteY5" fmla="*/ 0 h 10287000"/>
              <a:gd name="connsiteX0" fmla="*/ 101642 w 8534442"/>
              <a:gd name="connsiteY0" fmla="*/ 0 h 10312400"/>
              <a:gd name="connsiteX1" fmla="*/ 8534442 w 8534442"/>
              <a:gd name="connsiteY1" fmla="*/ 25400 h 10312400"/>
              <a:gd name="connsiteX2" fmla="*/ 8534442 w 8534442"/>
              <a:gd name="connsiteY2" fmla="*/ 10312400 h 10312400"/>
              <a:gd name="connsiteX3" fmla="*/ 42 w 8534442"/>
              <a:gd name="connsiteY3" fmla="*/ 10312400 h 10312400"/>
              <a:gd name="connsiteX4" fmla="*/ 304842 w 8534442"/>
              <a:gd name="connsiteY4" fmla="*/ 5613400 h 10312400"/>
              <a:gd name="connsiteX5" fmla="*/ 101642 w 8534442"/>
              <a:gd name="connsiteY5" fmla="*/ 0 h 10312400"/>
              <a:gd name="connsiteX0" fmla="*/ 101642 w 8534442"/>
              <a:gd name="connsiteY0" fmla="*/ 0 h 10312400"/>
              <a:gd name="connsiteX1" fmla="*/ 8534442 w 8534442"/>
              <a:gd name="connsiteY1" fmla="*/ 25400 h 10312400"/>
              <a:gd name="connsiteX2" fmla="*/ 8534442 w 8534442"/>
              <a:gd name="connsiteY2" fmla="*/ 10312400 h 10312400"/>
              <a:gd name="connsiteX3" fmla="*/ 42 w 8534442"/>
              <a:gd name="connsiteY3" fmla="*/ 10312400 h 10312400"/>
              <a:gd name="connsiteX4" fmla="*/ 304842 w 8534442"/>
              <a:gd name="connsiteY4" fmla="*/ 5613400 h 10312400"/>
              <a:gd name="connsiteX5" fmla="*/ 101642 w 8534442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700346 w 9234746"/>
              <a:gd name="connsiteY3" fmla="*/ 103124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903546 w 9234746"/>
              <a:gd name="connsiteY3" fmla="*/ 102870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903546 w 9234746"/>
              <a:gd name="connsiteY3" fmla="*/ 102870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535246 w 9234746"/>
              <a:gd name="connsiteY3" fmla="*/ 102870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535246 w 9234746"/>
              <a:gd name="connsiteY3" fmla="*/ 102870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675082 w 9107882"/>
              <a:gd name="connsiteY0" fmla="*/ 0 h 10312400"/>
              <a:gd name="connsiteX1" fmla="*/ 9107882 w 9107882"/>
              <a:gd name="connsiteY1" fmla="*/ 25400 h 10312400"/>
              <a:gd name="connsiteX2" fmla="*/ 9107882 w 9107882"/>
              <a:gd name="connsiteY2" fmla="*/ 10312400 h 10312400"/>
              <a:gd name="connsiteX3" fmla="*/ 408382 w 9107882"/>
              <a:gd name="connsiteY3" fmla="*/ 10287000 h 10312400"/>
              <a:gd name="connsiteX4" fmla="*/ 1982 w 9107882"/>
              <a:gd name="connsiteY4" fmla="*/ 7175500 h 10312400"/>
              <a:gd name="connsiteX5" fmla="*/ 675082 w 9107882"/>
              <a:gd name="connsiteY5" fmla="*/ 0 h 10312400"/>
              <a:gd name="connsiteX0" fmla="*/ 540365 w 8973165"/>
              <a:gd name="connsiteY0" fmla="*/ 0 h 10312400"/>
              <a:gd name="connsiteX1" fmla="*/ 8973165 w 8973165"/>
              <a:gd name="connsiteY1" fmla="*/ 25400 h 10312400"/>
              <a:gd name="connsiteX2" fmla="*/ 8973165 w 8973165"/>
              <a:gd name="connsiteY2" fmla="*/ 10312400 h 10312400"/>
              <a:gd name="connsiteX3" fmla="*/ 273665 w 8973165"/>
              <a:gd name="connsiteY3" fmla="*/ 10287000 h 10312400"/>
              <a:gd name="connsiteX4" fmla="*/ 2150 w 8973165"/>
              <a:gd name="connsiteY4" fmla="*/ 7213600 h 10312400"/>
              <a:gd name="connsiteX5" fmla="*/ 540365 w 8973165"/>
              <a:gd name="connsiteY5" fmla="*/ 0 h 10312400"/>
              <a:gd name="connsiteX0" fmla="*/ 686305 w 8972984"/>
              <a:gd name="connsiteY0" fmla="*/ 20319 h 10287000"/>
              <a:gd name="connsiteX1" fmla="*/ 8972984 w 8972984"/>
              <a:gd name="connsiteY1" fmla="*/ 0 h 10287000"/>
              <a:gd name="connsiteX2" fmla="*/ 8972984 w 8972984"/>
              <a:gd name="connsiteY2" fmla="*/ 10287000 h 10287000"/>
              <a:gd name="connsiteX3" fmla="*/ 273484 w 8972984"/>
              <a:gd name="connsiteY3" fmla="*/ 10261600 h 10287000"/>
              <a:gd name="connsiteX4" fmla="*/ 1969 w 8972984"/>
              <a:gd name="connsiteY4" fmla="*/ 7188200 h 10287000"/>
              <a:gd name="connsiteX5" fmla="*/ 686305 w 8972984"/>
              <a:gd name="connsiteY5" fmla="*/ 20319 h 10287000"/>
              <a:gd name="connsiteX0" fmla="*/ 686572 w 8973251"/>
              <a:gd name="connsiteY0" fmla="*/ 20319 h 10287000"/>
              <a:gd name="connsiteX1" fmla="*/ 8973251 w 8973251"/>
              <a:gd name="connsiteY1" fmla="*/ 0 h 10287000"/>
              <a:gd name="connsiteX2" fmla="*/ 8973251 w 8973251"/>
              <a:gd name="connsiteY2" fmla="*/ 10287000 h 10287000"/>
              <a:gd name="connsiteX3" fmla="*/ 273751 w 8973251"/>
              <a:gd name="connsiteY3" fmla="*/ 10261600 h 10287000"/>
              <a:gd name="connsiteX4" fmla="*/ 2236 w 8973251"/>
              <a:gd name="connsiteY4" fmla="*/ 7188200 h 10287000"/>
              <a:gd name="connsiteX5" fmla="*/ 686572 w 8973251"/>
              <a:gd name="connsiteY5" fmla="*/ 20319 h 10287000"/>
              <a:gd name="connsiteX0" fmla="*/ 766647 w 8973141"/>
              <a:gd name="connsiteY0" fmla="*/ 0 h 10402953"/>
              <a:gd name="connsiteX1" fmla="*/ 8973141 w 8973141"/>
              <a:gd name="connsiteY1" fmla="*/ 115953 h 10402953"/>
              <a:gd name="connsiteX2" fmla="*/ 8973141 w 8973141"/>
              <a:gd name="connsiteY2" fmla="*/ 10402953 h 10402953"/>
              <a:gd name="connsiteX3" fmla="*/ 273641 w 8973141"/>
              <a:gd name="connsiteY3" fmla="*/ 10377553 h 10402953"/>
              <a:gd name="connsiteX4" fmla="*/ 2126 w 8973141"/>
              <a:gd name="connsiteY4" fmla="*/ 7304153 h 10402953"/>
              <a:gd name="connsiteX5" fmla="*/ 766647 w 8973141"/>
              <a:gd name="connsiteY5" fmla="*/ 0 h 10402953"/>
              <a:gd name="connsiteX0" fmla="*/ 734615 w 8973183"/>
              <a:gd name="connsiteY0" fmla="*/ 0 h 10291458"/>
              <a:gd name="connsiteX1" fmla="*/ 8973183 w 8973183"/>
              <a:gd name="connsiteY1" fmla="*/ 4458 h 10291458"/>
              <a:gd name="connsiteX2" fmla="*/ 8973183 w 8973183"/>
              <a:gd name="connsiteY2" fmla="*/ 10291458 h 10291458"/>
              <a:gd name="connsiteX3" fmla="*/ 273683 w 8973183"/>
              <a:gd name="connsiteY3" fmla="*/ 10266058 h 10291458"/>
              <a:gd name="connsiteX4" fmla="*/ 2168 w 8973183"/>
              <a:gd name="connsiteY4" fmla="*/ 7192658 h 10291458"/>
              <a:gd name="connsiteX5" fmla="*/ 734615 w 8973183"/>
              <a:gd name="connsiteY5" fmla="*/ 0 h 10291458"/>
              <a:gd name="connsiteX0" fmla="*/ 734365 w 8972933"/>
              <a:gd name="connsiteY0" fmla="*/ 0 h 10291458"/>
              <a:gd name="connsiteX1" fmla="*/ 8972933 w 8972933"/>
              <a:gd name="connsiteY1" fmla="*/ 4458 h 10291458"/>
              <a:gd name="connsiteX2" fmla="*/ 8972933 w 8972933"/>
              <a:gd name="connsiteY2" fmla="*/ 10291458 h 10291458"/>
              <a:gd name="connsiteX3" fmla="*/ 273433 w 8972933"/>
              <a:gd name="connsiteY3" fmla="*/ 10266058 h 10291458"/>
              <a:gd name="connsiteX4" fmla="*/ 1918 w 8972933"/>
              <a:gd name="connsiteY4" fmla="*/ 7192658 h 10291458"/>
              <a:gd name="connsiteX5" fmla="*/ 734365 w 8972933"/>
              <a:gd name="connsiteY5" fmla="*/ 0 h 10291458"/>
              <a:gd name="connsiteX0" fmla="*/ 734365 w 8972933"/>
              <a:gd name="connsiteY0" fmla="*/ 0 h 10291458"/>
              <a:gd name="connsiteX1" fmla="*/ 8972933 w 8972933"/>
              <a:gd name="connsiteY1" fmla="*/ 4458 h 10291458"/>
              <a:gd name="connsiteX2" fmla="*/ 8972933 w 8972933"/>
              <a:gd name="connsiteY2" fmla="*/ 10291458 h 10291458"/>
              <a:gd name="connsiteX3" fmla="*/ 417765 w 8972933"/>
              <a:gd name="connsiteY3" fmla="*/ 10290835 h 10291458"/>
              <a:gd name="connsiteX4" fmla="*/ 1918 w 8972933"/>
              <a:gd name="connsiteY4" fmla="*/ 7192658 h 10291458"/>
              <a:gd name="connsiteX5" fmla="*/ 734365 w 8972933"/>
              <a:gd name="connsiteY5" fmla="*/ 0 h 1029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72933" h="10291458">
                <a:moveTo>
                  <a:pt x="734365" y="0"/>
                </a:moveTo>
                <a:lnTo>
                  <a:pt x="8972933" y="4458"/>
                </a:lnTo>
                <a:lnTo>
                  <a:pt x="8972933" y="10291458"/>
                </a:lnTo>
                <a:lnTo>
                  <a:pt x="417765" y="10290835"/>
                </a:lnTo>
                <a:cubicBezTo>
                  <a:pt x="324632" y="9778602"/>
                  <a:pt x="6151" y="8771691"/>
                  <a:pt x="1918" y="7192658"/>
                </a:cubicBezTo>
                <a:cubicBezTo>
                  <a:pt x="-65815" y="5321525"/>
                  <a:pt x="1689391" y="2189169"/>
                  <a:pt x="734365" y="0"/>
                </a:cubicBez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BF8011A-13B7-F70C-82CE-12339887F9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139" y="943960"/>
            <a:ext cx="3132261" cy="2210848"/>
          </a:xfrm>
          <a:prstGeom prst="rect">
            <a:avLst/>
          </a:prstGeom>
        </p:spPr>
      </p:pic>
      <p:sp>
        <p:nvSpPr>
          <p:cNvPr id="2" name="Textplatzhalter 14">
            <a:extLst>
              <a:ext uri="{FF2B5EF4-FFF2-40B4-BE49-F238E27FC236}">
                <a16:creationId xmlns:a16="http://schemas.microsoft.com/office/drawing/2014/main" id="{402DD17E-2CDD-302E-3F2A-A25455A9D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0" y="8801100"/>
            <a:ext cx="89535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rgbClr val="112F4A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Subtitle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speaker‘s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7" name="Titel 16">
            <a:extLst>
              <a:ext uri="{FF2B5EF4-FFF2-40B4-BE49-F238E27FC236}">
                <a16:creationId xmlns:a16="http://schemas.microsoft.com/office/drawing/2014/main" id="{778DC0B8-0462-8386-0C11-3B3755611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381500"/>
            <a:ext cx="8953500" cy="198913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112F4A"/>
                </a:solidFill>
              </a:defRPr>
            </a:lvl1pPr>
          </a:lstStyle>
          <a:p>
            <a:r>
              <a:rPr lang="de-DE"/>
              <a:t>Title </a:t>
            </a:r>
            <a:r>
              <a:rPr lang="de-DE" err="1"/>
              <a:t>text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356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B44544-5909-582B-C2AD-04FC75CD114C}"/>
              </a:ext>
            </a:extLst>
          </p:cNvPr>
          <p:cNvSpPr/>
          <p:nvPr userDrawn="1"/>
        </p:nvSpPr>
        <p:spPr>
          <a:xfrm>
            <a:off x="0" y="8953500"/>
            <a:ext cx="182880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113C9B-0EA5-B070-4A21-CF779E49714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BF8011A-13B7-F70C-82CE-12339887F9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139" y="943960"/>
            <a:ext cx="3132261" cy="2210848"/>
          </a:xfrm>
          <a:prstGeom prst="rect">
            <a:avLst/>
          </a:prstGeom>
        </p:spPr>
      </p:pic>
      <p:sp>
        <p:nvSpPr>
          <p:cNvPr id="2" name="Titel 16">
            <a:extLst>
              <a:ext uri="{FF2B5EF4-FFF2-40B4-BE49-F238E27FC236}">
                <a16:creationId xmlns:a16="http://schemas.microsoft.com/office/drawing/2014/main" id="{FC9A552A-AEAD-9256-D782-80898214C5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381500"/>
            <a:ext cx="9081386" cy="52578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112F4A"/>
                </a:solidFill>
              </a:defRPr>
            </a:lvl1pPr>
          </a:lstStyle>
          <a:p>
            <a:r>
              <a:rPr lang="de-DE"/>
              <a:t>Title </a:t>
            </a:r>
            <a:r>
              <a:rPr lang="de-DE" err="1"/>
              <a:t>text</a:t>
            </a:r>
            <a:endParaRPr lang="de-DE"/>
          </a:p>
        </p:txBody>
      </p:sp>
      <p:sp>
        <p:nvSpPr>
          <p:cNvPr id="7" name="Bildplatzhalter 8">
            <a:extLst>
              <a:ext uri="{FF2B5EF4-FFF2-40B4-BE49-F238E27FC236}">
                <a16:creationId xmlns:a16="http://schemas.microsoft.com/office/drawing/2014/main" id="{C6427197-EF05-CAEA-8635-00A7AFEAAB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896600" y="647700"/>
            <a:ext cx="6629400" cy="8991600"/>
          </a:xfrm>
          <a:prstGeom prst="roundRect">
            <a:avLst>
              <a:gd name="adj" fmla="val 17242"/>
            </a:avLst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338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A94B27D-4C41-9784-01B1-FE176E48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495300"/>
            <a:ext cx="1645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A4D7E4-7F00-941A-D20A-BE5DBF998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8" y="1965278"/>
            <a:ext cx="16459201" cy="6912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liennummernplatzhalter 10">
            <a:extLst>
              <a:ext uri="{FF2B5EF4-FFF2-40B4-BE49-F238E27FC236}">
                <a16:creationId xmlns:a16="http://schemas.microsoft.com/office/drawing/2014/main" id="{36A3658A-CB49-7082-A4DC-E151D6B00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44263" y="9776163"/>
            <a:ext cx="1066800" cy="277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700" b="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0D2991-B397-4C46-B2E7-9078BC2625C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AEA04AC8-ECA6-4B40-6FAA-FE17CA5AAB0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rgbClr val="112F4A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Date • Info on </a:t>
            </a:r>
            <a:r>
              <a:rPr lang="de-DE" dirty="0" err="1"/>
              <a:t>presentation</a:t>
            </a:r>
            <a:r>
              <a:rPr lang="de-DE" dirty="0"/>
              <a:t> • </a:t>
            </a:r>
            <a:r>
              <a:rPr lang="de-DE" dirty="0" err="1"/>
              <a:t>presenter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910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90C20C-DF2C-F59B-AF86-FAE93316A6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6244263" y="9776163"/>
            <a:ext cx="1066800" cy="277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700" b="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0D2991-B397-4C46-B2E7-9078BC2625C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E4211CB-4ABB-C477-5C55-25A0EB16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00" y="495300"/>
            <a:ext cx="165982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1DC904-CF32-5FC8-52BD-232671D86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400" y="1943100"/>
            <a:ext cx="8104496" cy="693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139F0E6-3287-07A0-FA66-6FD4E890C6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290541" y="1965600"/>
            <a:ext cx="8188942" cy="693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B1D3ED-FC98-86F2-8B1C-32482D1F764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rgbClr val="112F4A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Date • Info on </a:t>
            </a:r>
            <a:r>
              <a:rPr lang="de-DE" dirty="0" err="1"/>
              <a:t>presentation</a:t>
            </a:r>
            <a:r>
              <a:rPr lang="de-DE" dirty="0"/>
              <a:t> • </a:t>
            </a:r>
            <a:r>
              <a:rPr lang="de-DE" dirty="0" err="1"/>
              <a:t>presenter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88999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A4D7E4-7F00-941A-D20A-BE5DBF998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8" y="2887662"/>
            <a:ext cx="8055592" cy="5959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2ACD946-713A-DD81-83F8-EFE8839B3B8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72600" y="2887662"/>
            <a:ext cx="8229600" cy="5959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F309136-A859-AD14-2470-B5F4E59C219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59808" y="1965600"/>
            <a:ext cx="8054004" cy="6397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C461F5A-DA4A-FD70-4668-B03CE1FF8A5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372600" y="1965600"/>
            <a:ext cx="8229600" cy="63976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8C837F7-DAEA-3560-B319-3921659317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6244263" y="9776163"/>
            <a:ext cx="1066800" cy="277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700" b="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0D2991-B397-4C46-B2E7-9078BC2625C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FF8C5E-BE28-8AD7-D382-3790DCBF5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495300"/>
            <a:ext cx="167423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522F67FC-71D0-F08D-18A3-4E2A9A5CFCA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rgbClr val="112F4A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Date • Info on </a:t>
            </a:r>
            <a:r>
              <a:rPr lang="de-DE" dirty="0" err="1"/>
              <a:t>presentation</a:t>
            </a:r>
            <a:r>
              <a:rPr lang="de-DE" dirty="0"/>
              <a:t> • </a:t>
            </a:r>
            <a:r>
              <a:rPr lang="de-DE" dirty="0" err="1"/>
              <a:t>presenter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21633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B44544-5909-582B-C2AD-04FC75CD114C}"/>
              </a:ext>
            </a:extLst>
          </p:cNvPr>
          <p:cNvSpPr/>
          <p:nvPr userDrawn="1"/>
        </p:nvSpPr>
        <p:spPr>
          <a:xfrm>
            <a:off x="0" y="8953500"/>
            <a:ext cx="182880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113C9B-0EA5-B070-4A21-CF779E49714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327169-CBCD-5721-49D8-C92D0296BD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847" y="3108224"/>
            <a:ext cx="8610600" cy="566738"/>
          </a:xfrm>
          <a:prstGeom prst="rect">
            <a:avLst/>
          </a:prstGeom>
        </p:spPr>
        <p:txBody>
          <a:bodyPr anchor="ctr"/>
          <a:lstStyle>
            <a:lvl1pPr algn="l">
              <a:defRPr sz="3200" b="0">
                <a:solidFill>
                  <a:srgbClr val="112F4A"/>
                </a:solidFill>
              </a:defRPr>
            </a:lvl1pPr>
          </a:lstStyle>
          <a:p>
            <a:r>
              <a:rPr lang="en-US"/>
              <a:t>First name Last name</a:t>
            </a:r>
          </a:p>
        </p:txBody>
      </p:sp>
      <p:sp>
        <p:nvSpPr>
          <p:cNvPr id="4" name="Textplatzhalter 20">
            <a:extLst>
              <a:ext uri="{FF2B5EF4-FFF2-40B4-BE49-F238E27FC236}">
                <a16:creationId xmlns:a16="http://schemas.microsoft.com/office/drawing/2014/main" id="{5D37CE0A-007A-9300-6B82-1FFF1D24DF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6847" y="4717867"/>
            <a:ext cx="86106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e-DE" sz="3200" b="0" kern="1200" dirty="0" smtClean="0">
                <a:solidFill>
                  <a:srgbClr val="112F4A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de-DE"/>
              <a:t>Email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5511AD3-D710-DDC8-6721-70C235F7DB52}"/>
              </a:ext>
            </a:extLst>
          </p:cNvPr>
          <p:cNvSpPr txBox="1"/>
          <p:nvPr userDrawn="1"/>
        </p:nvSpPr>
        <p:spPr>
          <a:xfrm>
            <a:off x="5496847" y="621618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 sz="3200" b="0" kern="1200">
                <a:solidFill>
                  <a:srgbClr val="112F4A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www.l3s.de</a:t>
            </a:r>
          </a:p>
        </p:txBody>
      </p:sp>
      <p:pic>
        <p:nvPicPr>
          <p:cNvPr id="10" name="Grafik 9" descr="Ein Bild, das Kreis, Grafiken, Design enthält.&#10;&#10;Automatisch generierte Beschreibung">
            <a:extLst>
              <a:ext uri="{FF2B5EF4-FFF2-40B4-BE49-F238E27FC236}">
                <a16:creationId xmlns:a16="http://schemas.microsoft.com/office/drawing/2014/main" id="{EBDB4BDC-FBAD-00BD-0A52-90225DE98637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30" y="2934558"/>
            <a:ext cx="914070" cy="914070"/>
          </a:xfrm>
          <a:prstGeom prst="rect">
            <a:avLst/>
          </a:prstGeom>
        </p:spPr>
      </p:pic>
      <p:pic>
        <p:nvPicPr>
          <p:cNvPr id="11" name="Grafik 10" descr="Ein Bild, das Grafiken, Kreis, Symbol, Reihe enthält.&#10;&#10;Automatisch generierte Beschreibung">
            <a:extLst>
              <a:ext uri="{FF2B5EF4-FFF2-40B4-BE49-F238E27FC236}">
                <a16:creationId xmlns:a16="http://schemas.microsoft.com/office/drawing/2014/main" id="{B4DD6F12-1130-A98B-6305-F3CBBE46B1D4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4527532"/>
            <a:ext cx="914070" cy="914070"/>
          </a:xfrm>
          <a:prstGeom prst="rect">
            <a:avLst/>
          </a:prstGeom>
        </p:spPr>
      </p:pic>
      <p:pic>
        <p:nvPicPr>
          <p:cNvPr id="12" name="Grafik 11" descr="Ein Bild, das Symbol, Kreis, Logo, Symmetrie enthält.&#10;&#10;Automatisch generierte Beschreibung">
            <a:extLst>
              <a:ext uri="{FF2B5EF4-FFF2-40B4-BE49-F238E27FC236}">
                <a16:creationId xmlns:a16="http://schemas.microsoft.com/office/drawing/2014/main" id="{CDFA1190-3FB4-3F8B-CEA0-3F04FD86465C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6051532"/>
            <a:ext cx="914070" cy="91407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5D0E6F2-6179-B707-DE6A-82C4F27A912B}"/>
              </a:ext>
            </a:extLst>
          </p:cNvPr>
          <p:cNvSpPr txBox="1"/>
          <p:nvPr userDrawn="1"/>
        </p:nvSpPr>
        <p:spPr>
          <a:xfrm>
            <a:off x="5008541" y="1078908"/>
            <a:ext cx="36780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12F4A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6000">
                <a:solidFill>
                  <a:srgbClr val="112F4A"/>
                </a:solidFill>
              </a:rPr>
              <a:t>Contact</a:t>
            </a:r>
            <a:endParaRPr lang="en-US" sz="4800">
              <a:solidFill>
                <a:srgbClr val="112F4A"/>
              </a:solidFill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5A44445-FB69-E590-238C-FEE929BA67BD}"/>
              </a:ext>
            </a:extLst>
          </p:cNvPr>
          <p:cNvGrpSpPr/>
          <p:nvPr userDrawn="1"/>
        </p:nvGrpSpPr>
        <p:grpSpPr>
          <a:xfrm>
            <a:off x="1758439" y="9383406"/>
            <a:ext cx="14771123" cy="457200"/>
            <a:chOff x="2084317" y="9383406"/>
            <a:chExt cx="14771123" cy="457200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9EB0F96C-6D50-41D7-03E6-638E182EB764}"/>
                </a:ext>
              </a:extLst>
            </p:cNvPr>
            <p:cNvGrpSpPr/>
            <p:nvPr userDrawn="1"/>
          </p:nvGrpSpPr>
          <p:grpSpPr>
            <a:xfrm>
              <a:off x="2084317" y="9383406"/>
              <a:ext cx="1908563" cy="457200"/>
              <a:chOff x="809648" y="7818093"/>
              <a:chExt cx="2716881" cy="686181"/>
            </a:xfrm>
          </p:grpSpPr>
          <p:pic>
            <p:nvPicPr>
              <p:cNvPr id="25" name="Grafik 24" descr="Ein Bild, das Clipart, Vogel, Grafiken, Design enthält.&#10;&#10;Automatisch generierte Beschreibung">
                <a:extLst>
                  <a:ext uri="{FF2B5EF4-FFF2-40B4-BE49-F238E27FC236}">
                    <a16:creationId xmlns:a16="http://schemas.microsoft.com/office/drawing/2014/main" id="{086BBB09-5D54-A826-0879-ED0F7122AFBB}"/>
                  </a:ext>
                </a:extLst>
              </p:cNvPr>
              <p:cNvPicPr/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48" y="7818093"/>
                <a:ext cx="686182" cy="686181"/>
              </a:xfrm>
              <a:prstGeom prst="rect">
                <a:avLst/>
              </a:prstGeom>
            </p:spPr>
          </p:pic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89047A3-2572-3AF1-8431-B7CAD9E4CB74}"/>
                  </a:ext>
                </a:extLst>
              </p:cNvPr>
              <p:cNvSpPr txBox="1"/>
              <p:nvPr userDrawn="1"/>
            </p:nvSpPr>
            <p:spPr>
              <a:xfrm>
                <a:off x="1581030" y="7860934"/>
                <a:ext cx="1945499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@l3s_luh</a:t>
                </a:r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B04CBF7-BCB7-895B-D061-5FF683C4533A}"/>
                </a:ext>
              </a:extLst>
            </p:cNvPr>
            <p:cNvGrpSpPr/>
            <p:nvPr userDrawn="1"/>
          </p:nvGrpSpPr>
          <p:grpSpPr>
            <a:xfrm>
              <a:off x="4437653" y="9383406"/>
              <a:ext cx="3664406" cy="457200"/>
              <a:chOff x="4610916" y="9383406"/>
              <a:chExt cx="3664406" cy="457200"/>
            </a:xfrm>
          </p:grpSpPr>
          <p:pic>
            <p:nvPicPr>
              <p:cNvPr id="23" name="Grafik 22" descr="Ein Bild, das Logo, Grafiken, Kreis, Schrift enthält.&#10;&#10;Automatisch generierte Beschreibung">
                <a:extLst>
                  <a:ext uri="{FF2B5EF4-FFF2-40B4-BE49-F238E27FC236}">
                    <a16:creationId xmlns:a16="http://schemas.microsoft.com/office/drawing/2014/main" id="{68EB89E2-69A6-EA01-2741-362E9E2CD041}"/>
                  </a:ext>
                </a:extLst>
              </p:cNvPr>
              <p:cNvPicPr/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916" y="9383406"/>
                <a:ext cx="482031" cy="457200"/>
              </a:xfrm>
              <a:prstGeom prst="rect">
                <a:avLst/>
              </a:prstGeom>
            </p:spPr>
          </p:pic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3C47F2B1-47A3-56DA-7070-E498942007DF}"/>
                  </a:ext>
                </a:extLst>
              </p:cNvPr>
              <p:cNvSpPr txBox="1"/>
              <p:nvPr userDrawn="1"/>
            </p:nvSpPr>
            <p:spPr>
              <a:xfrm>
                <a:off x="5152800" y="9411951"/>
                <a:ext cx="31225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1200" spc="160" baseline="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l3s-research-center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41F53623-A5E1-7355-A4C4-2FB43627FF05}"/>
                </a:ext>
              </a:extLst>
            </p:cNvPr>
            <p:cNvGrpSpPr/>
            <p:nvPr userDrawn="1"/>
          </p:nvGrpSpPr>
          <p:grpSpPr>
            <a:xfrm>
              <a:off x="8546832" y="9383406"/>
              <a:ext cx="4084316" cy="457200"/>
              <a:chOff x="8448819" y="7818093"/>
              <a:chExt cx="5814100" cy="686181"/>
            </a:xfrm>
          </p:grpSpPr>
          <p:pic>
            <p:nvPicPr>
              <p:cNvPr id="21" name="Grafik 20" descr="Ein Bild, das Logo, Grafiken, Symbol, Kreis enthält.&#10;&#10;Automatisch generierte Beschreibung">
                <a:extLst>
                  <a:ext uri="{FF2B5EF4-FFF2-40B4-BE49-F238E27FC236}">
                    <a16:creationId xmlns:a16="http://schemas.microsoft.com/office/drawing/2014/main" id="{11BAC357-8F0F-11C7-DE4E-0DA117004F13}"/>
                  </a:ext>
                </a:extLst>
              </p:cNvPr>
              <p:cNvPicPr/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819" y="7818093"/>
                <a:ext cx="686182" cy="686181"/>
              </a:xfrm>
              <a:prstGeom prst="rect">
                <a:avLst/>
              </a:prstGeom>
            </p:spPr>
          </p:pic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A8E99B3-528F-913E-2B62-F65ACE942439}"/>
                  </a:ext>
                </a:extLst>
              </p:cNvPr>
              <p:cNvSpPr txBox="1"/>
              <p:nvPr userDrawn="1"/>
            </p:nvSpPr>
            <p:spPr>
              <a:xfrm>
                <a:off x="9220197" y="7860936"/>
                <a:ext cx="5042722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1200" spc="160" baseline="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forschungszentruml3s</a:t>
                </a: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FA2AC59C-26A7-A0D2-C993-84FFBE243CE6}"/>
                </a:ext>
              </a:extLst>
            </p:cNvPr>
            <p:cNvGrpSpPr/>
            <p:nvPr userDrawn="1"/>
          </p:nvGrpSpPr>
          <p:grpSpPr>
            <a:xfrm>
              <a:off x="13075920" y="9383406"/>
              <a:ext cx="3779520" cy="457200"/>
              <a:chOff x="13411200" y="7818092"/>
              <a:chExt cx="5380214" cy="686181"/>
            </a:xfrm>
          </p:grpSpPr>
          <p:pic>
            <p:nvPicPr>
              <p:cNvPr id="19" name="Grafik 18" descr="Ein Bild, das Symbol, Grafiken, Schrift, Logo enthält.&#10;&#10;Automatisch generierte Beschreibung">
                <a:extLst>
                  <a:ext uri="{FF2B5EF4-FFF2-40B4-BE49-F238E27FC236}">
                    <a16:creationId xmlns:a16="http://schemas.microsoft.com/office/drawing/2014/main" id="{BE5E8CA8-381E-79F3-1182-24FCC5B1FD3A}"/>
                  </a:ext>
                </a:extLst>
              </p:cNvPr>
              <p:cNvPicPr/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11200" y="7818092"/>
                <a:ext cx="686181" cy="686181"/>
              </a:xfrm>
              <a:prstGeom prst="rect">
                <a:avLst/>
              </a:prstGeom>
            </p:spPr>
          </p:pic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B91EA69-4309-9D85-20FE-7759F8AC9AD7}"/>
                  </a:ext>
                </a:extLst>
              </p:cNvPr>
              <p:cNvSpPr txBox="1"/>
              <p:nvPr userDrawn="1"/>
            </p:nvSpPr>
            <p:spPr>
              <a:xfrm>
                <a:off x="14168722" y="7860933"/>
                <a:ext cx="4622692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0" spc="160" baseline="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l3s-research-center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1988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2B44544-5909-582B-C2AD-04FC75CD114C}"/>
              </a:ext>
            </a:extLst>
          </p:cNvPr>
          <p:cNvSpPr/>
          <p:nvPr userDrawn="1"/>
        </p:nvSpPr>
        <p:spPr>
          <a:xfrm>
            <a:off x="0" y="8953500"/>
            <a:ext cx="1828800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113C9B-0EA5-B070-4A21-CF779E49714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25AE614F-02C8-AD43-FC4B-A2EDB9510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847" y="3108224"/>
            <a:ext cx="8610600" cy="566738"/>
          </a:xfrm>
          <a:prstGeom prst="rect">
            <a:avLst/>
          </a:prstGeom>
        </p:spPr>
        <p:txBody>
          <a:bodyPr anchor="ctr"/>
          <a:lstStyle>
            <a:lvl1pPr algn="l">
              <a:defRPr sz="3200" b="0">
                <a:solidFill>
                  <a:srgbClr val="112F4A"/>
                </a:solidFill>
              </a:defRPr>
            </a:lvl1pPr>
          </a:lstStyle>
          <a:p>
            <a:r>
              <a:rPr lang="en-US" err="1"/>
              <a:t>Vorname</a:t>
            </a:r>
            <a:r>
              <a:rPr lang="en-US"/>
              <a:t> </a:t>
            </a:r>
            <a:r>
              <a:rPr lang="en-US" err="1"/>
              <a:t>Nachname</a:t>
            </a:r>
            <a:endParaRPr lang="en-US"/>
          </a:p>
        </p:txBody>
      </p:sp>
      <p:sp>
        <p:nvSpPr>
          <p:cNvPr id="45" name="Textplatzhalter 20">
            <a:extLst>
              <a:ext uri="{FF2B5EF4-FFF2-40B4-BE49-F238E27FC236}">
                <a16:creationId xmlns:a16="http://schemas.microsoft.com/office/drawing/2014/main" id="{13246321-1A8A-F0F0-0F32-F331ED0869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6847" y="4717867"/>
            <a:ext cx="8610600" cy="5334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de-DE" sz="3200" b="0" kern="1200" dirty="0" smtClean="0">
                <a:solidFill>
                  <a:srgbClr val="112F4A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de-DE"/>
              <a:t>E-Mail Adresse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063EAF7-D607-4773-8BB0-1BCC1A4D41E5}"/>
              </a:ext>
            </a:extLst>
          </p:cNvPr>
          <p:cNvSpPr txBox="1"/>
          <p:nvPr userDrawn="1"/>
        </p:nvSpPr>
        <p:spPr>
          <a:xfrm>
            <a:off x="5496847" y="621618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DE" sz="3200" b="0" kern="1200">
                <a:solidFill>
                  <a:srgbClr val="112F4A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www.l3s.de</a:t>
            </a:r>
          </a:p>
        </p:txBody>
      </p:sp>
      <p:pic>
        <p:nvPicPr>
          <p:cNvPr id="47" name="Grafik 46" descr="Ein Bild, das Kreis, Grafiken, Design enthält.&#10;&#10;Automatisch generierte Beschreibung">
            <a:extLst>
              <a:ext uri="{FF2B5EF4-FFF2-40B4-BE49-F238E27FC236}">
                <a16:creationId xmlns:a16="http://schemas.microsoft.com/office/drawing/2014/main" id="{8C080838-809F-1789-7DBF-B1F508EADB8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30" y="2934558"/>
            <a:ext cx="914070" cy="914070"/>
          </a:xfrm>
          <a:prstGeom prst="rect">
            <a:avLst/>
          </a:prstGeom>
        </p:spPr>
      </p:pic>
      <p:pic>
        <p:nvPicPr>
          <p:cNvPr id="48" name="Grafik 47" descr="Ein Bild, das Grafiken, Kreis, Symbol, Reihe enthält.&#10;&#10;Automatisch generierte Beschreibung">
            <a:extLst>
              <a:ext uri="{FF2B5EF4-FFF2-40B4-BE49-F238E27FC236}">
                <a16:creationId xmlns:a16="http://schemas.microsoft.com/office/drawing/2014/main" id="{27170336-2F11-DAB9-DFBB-1C98A549A2FD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4527532"/>
            <a:ext cx="914070" cy="914070"/>
          </a:xfrm>
          <a:prstGeom prst="rect">
            <a:avLst/>
          </a:prstGeom>
        </p:spPr>
      </p:pic>
      <p:pic>
        <p:nvPicPr>
          <p:cNvPr id="49" name="Grafik 48" descr="Ein Bild, das Symbol, Kreis, Logo, Symmetrie enthält.&#10;&#10;Automatisch generierte Beschreibung">
            <a:extLst>
              <a:ext uri="{FF2B5EF4-FFF2-40B4-BE49-F238E27FC236}">
                <a16:creationId xmlns:a16="http://schemas.microsoft.com/office/drawing/2014/main" id="{487B0321-AECD-5292-47B0-CAE5FBA49F5E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71" y="6051532"/>
            <a:ext cx="914070" cy="914070"/>
          </a:xfrm>
          <a:prstGeom prst="rect">
            <a:avLst/>
          </a:prstGeom>
        </p:spPr>
      </p:pic>
      <p:sp>
        <p:nvSpPr>
          <p:cNvPr id="50" name="Title Placeholder 1">
            <a:extLst>
              <a:ext uri="{FF2B5EF4-FFF2-40B4-BE49-F238E27FC236}">
                <a16:creationId xmlns:a16="http://schemas.microsoft.com/office/drawing/2014/main" id="{9EBB6050-E16B-4457-4678-9B9401D98838}"/>
              </a:ext>
            </a:extLst>
          </p:cNvPr>
          <p:cNvSpPr txBox="1"/>
          <p:nvPr userDrawn="1"/>
        </p:nvSpPr>
        <p:spPr>
          <a:xfrm>
            <a:off x="5008541" y="1078908"/>
            <a:ext cx="36780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12F4A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6000" err="1">
                <a:solidFill>
                  <a:srgbClr val="112F4A"/>
                </a:solidFill>
              </a:rPr>
              <a:t>Kontakt</a:t>
            </a:r>
            <a:endParaRPr lang="en-US" sz="4800">
              <a:solidFill>
                <a:srgbClr val="112F4A"/>
              </a:solidFill>
            </a:endParaRP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B6328CE1-9D22-7400-4F7D-26B10B61786F}"/>
              </a:ext>
            </a:extLst>
          </p:cNvPr>
          <p:cNvGrpSpPr/>
          <p:nvPr userDrawn="1"/>
        </p:nvGrpSpPr>
        <p:grpSpPr>
          <a:xfrm>
            <a:off x="1758439" y="9383406"/>
            <a:ext cx="14771123" cy="457200"/>
            <a:chOff x="2084317" y="9383406"/>
            <a:chExt cx="14771123" cy="457200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E200F6A-CB68-1B98-74D6-B3B982C15790}"/>
                </a:ext>
              </a:extLst>
            </p:cNvPr>
            <p:cNvGrpSpPr/>
            <p:nvPr userDrawn="1"/>
          </p:nvGrpSpPr>
          <p:grpSpPr>
            <a:xfrm>
              <a:off x="2084317" y="9383406"/>
              <a:ext cx="1908563" cy="457200"/>
              <a:chOff x="809648" y="7818093"/>
              <a:chExt cx="2716881" cy="686181"/>
            </a:xfrm>
          </p:grpSpPr>
          <p:pic>
            <p:nvPicPr>
              <p:cNvPr id="62" name="Grafik 61" descr="Ein Bild, das Clipart, Vogel, Grafiken, Design enthält.&#10;&#10;Automatisch generierte Beschreibung">
                <a:extLst>
                  <a:ext uri="{FF2B5EF4-FFF2-40B4-BE49-F238E27FC236}">
                    <a16:creationId xmlns:a16="http://schemas.microsoft.com/office/drawing/2014/main" id="{26091110-D8B0-3C90-EF24-B4E1B2A43308}"/>
                  </a:ext>
                </a:extLst>
              </p:cNvPr>
              <p:cNvPicPr/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48" y="7818093"/>
                <a:ext cx="686182" cy="686181"/>
              </a:xfrm>
              <a:prstGeom prst="rect">
                <a:avLst/>
              </a:prstGeom>
            </p:spPr>
          </p:pic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A3A3FAF8-0C81-D707-3F99-18D3CEA35381}"/>
                  </a:ext>
                </a:extLst>
              </p:cNvPr>
              <p:cNvSpPr txBox="1"/>
              <p:nvPr userDrawn="1"/>
            </p:nvSpPr>
            <p:spPr>
              <a:xfrm>
                <a:off x="1581030" y="7860934"/>
                <a:ext cx="1945499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@l3s_luh</a:t>
                </a:r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DFC6A9E9-4E05-BFF6-CF64-82AAF6BE0FFD}"/>
                </a:ext>
              </a:extLst>
            </p:cNvPr>
            <p:cNvGrpSpPr/>
            <p:nvPr userDrawn="1"/>
          </p:nvGrpSpPr>
          <p:grpSpPr>
            <a:xfrm>
              <a:off x="4437653" y="9383406"/>
              <a:ext cx="3664406" cy="457200"/>
              <a:chOff x="4610916" y="9383406"/>
              <a:chExt cx="3664406" cy="457200"/>
            </a:xfrm>
          </p:grpSpPr>
          <p:pic>
            <p:nvPicPr>
              <p:cNvPr id="60" name="Grafik 59" descr="Ein Bild, das Logo, Grafiken, Kreis, Schrift enthält.&#10;&#10;Automatisch generierte Beschreibung">
                <a:extLst>
                  <a:ext uri="{FF2B5EF4-FFF2-40B4-BE49-F238E27FC236}">
                    <a16:creationId xmlns:a16="http://schemas.microsoft.com/office/drawing/2014/main" id="{D1656F3D-ADC5-7C3B-1E62-EF3DE09F5A06}"/>
                  </a:ext>
                </a:extLst>
              </p:cNvPr>
              <p:cNvPicPr/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916" y="9383406"/>
                <a:ext cx="482031" cy="457200"/>
              </a:xfrm>
              <a:prstGeom prst="rect">
                <a:avLst/>
              </a:prstGeom>
            </p:spPr>
          </p:pic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1B1DB4F8-B6AC-7582-3165-3A468A28BB46}"/>
                  </a:ext>
                </a:extLst>
              </p:cNvPr>
              <p:cNvSpPr txBox="1"/>
              <p:nvPr userDrawn="1"/>
            </p:nvSpPr>
            <p:spPr>
              <a:xfrm>
                <a:off x="5152800" y="9411951"/>
                <a:ext cx="312252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1200" spc="160" baseline="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l3s-research-center</a:t>
                </a:r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08D5A008-606B-9890-CF17-770AA389ECF5}"/>
                </a:ext>
              </a:extLst>
            </p:cNvPr>
            <p:cNvGrpSpPr/>
            <p:nvPr userDrawn="1"/>
          </p:nvGrpSpPr>
          <p:grpSpPr>
            <a:xfrm>
              <a:off x="8546832" y="9383406"/>
              <a:ext cx="4084316" cy="457200"/>
              <a:chOff x="8448819" y="7818093"/>
              <a:chExt cx="5814100" cy="686181"/>
            </a:xfrm>
          </p:grpSpPr>
          <p:pic>
            <p:nvPicPr>
              <p:cNvPr id="58" name="Grafik 57" descr="Ein Bild, das Logo, Grafiken, Symbol, Kreis enthält.&#10;&#10;Automatisch generierte Beschreibung">
                <a:extLst>
                  <a:ext uri="{FF2B5EF4-FFF2-40B4-BE49-F238E27FC236}">
                    <a16:creationId xmlns:a16="http://schemas.microsoft.com/office/drawing/2014/main" id="{BEF36258-842F-D90E-8CC8-28E44704E32B}"/>
                  </a:ext>
                </a:extLst>
              </p:cNvPr>
              <p:cNvPicPr/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8819" y="7818093"/>
                <a:ext cx="686182" cy="686181"/>
              </a:xfrm>
              <a:prstGeom prst="rect">
                <a:avLst/>
              </a:prstGeom>
            </p:spPr>
          </p:pic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D94A1D61-640F-1EC8-6E50-69E0E18B530E}"/>
                  </a:ext>
                </a:extLst>
              </p:cNvPr>
              <p:cNvSpPr txBox="1"/>
              <p:nvPr userDrawn="1"/>
            </p:nvSpPr>
            <p:spPr>
              <a:xfrm>
                <a:off x="9220197" y="7860936"/>
                <a:ext cx="5042722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1200" spc="160" baseline="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forschungszentruml3s</a:t>
                </a:r>
              </a:p>
            </p:txBody>
          </p: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30D80C84-42CC-07C5-42A8-BA7BDA3537C0}"/>
                </a:ext>
              </a:extLst>
            </p:cNvPr>
            <p:cNvGrpSpPr/>
            <p:nvPr userDrawn="1"/>
          </p:nvGrpSpPr>
          <p:grpSpPr>
            <a:xfrm>
              <a:off x="13075920" y="9383406"/>
              <a:ext cx="3779520" cy="457200"/>
              <a:chOff x="13411200" y="7818092"/>
              <a:chExt cx="5380214" cy="686181"/>
            </a:xfrm>
          </p:grpSpPr>
          <p:pic>
            <p:nvPicPr>
              <p:cNvPr id="56" name="Grafik 55" descr="Ein Bild, das Symbol, Grafiken, Schrift, Logo enthält.&#10;&#10;Automatisch generierte Beschreibung">
                <a:extLst>
                  <a:ext uri="{FF2B5EF4-FFF2-40B4-BE49-F238E27FC236}">
                    <a16:creationId xmlns:a16="http://schemas.microsoft.com/office/drawing/2014/main" id="{5B5507DD-AA54-C6AC-B19F-625B5F0C7D47}"/>
                  </a:ext>
                </a:extLst>
              </p:cNvPr>
              <p:cNvPicPr/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11200" y="7818092"/>
                <a:ext cx="686181" cy="686181"/>
              </a:xfrm>
              <a:prstGeom prst="rect">
                <a:avLst/>
              </a:prstGeom>
            </p:spPr>
          </p:pic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1D2E5D4C-3EA0-14BA-DD55-BE7E2F9D46FA}"/>
                  </a:ext>
                </a:extLst>
              </p:cNvPr>
              <p:cNvSpPr txBox="1"/>
              <p:nvPr userDrawn="1"/>
            </p:nvSpPr>
            <p:spPr>
              <a:xfrm>
                <a:off x="14168722" y="7860933"/>
                <a:ext cx="4622692" cy="600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lv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de-DE" sz="2000" b="1" kern="120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@</a:t>
                </a:r>
                <a:r>
                  <a:rPr lang="de-DE" sz="2000" b="1" kern="0" spc="160" baseline="0">
                    <a:solidFill>
                      <a:srgbClr val="112F4A"/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rPr>
                  <a:t>l3s-research-center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4545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Template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03C3F-9286-02C1-9CFB-C20B6C658F2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F8934985-8EBF-6B24-E71A-664AEA0F0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9650" y="4229256"/>
            <a:ext cx="15773400" cy="914244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Edit title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20E441F-3729-0CCC-391E-6B46860F9E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6057900"/>
            <a:ext cx="15754350" cy="838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subtitle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77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03C3F-9286-02C1-9CFB-C20B6C658F2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465C3140-DB8C-CC93-3B53-29DC8A1332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139" y="943959"/>
            <a:ext cx="3250835" cy="2294541"/>
          </a:xfrm>
          <a:prstGeom prst="rect">
            <a:avLst/>
          </a:prstGeo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F8934985-8EBF-6B24-E71A-664AEA0F0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716" y="5067300"/>
            <a:ext cx="16135634" cy="914244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Edit title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20E441F-3729-0CCC-391E-6B46860F9E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049" y="6438900"/>
            <a:ext cx="16116147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subtitle</a:t>
            </a:r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FB188362-3525-5024-197E-AABCBEB0D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62049" y="9334500"/>
            <a:ext cx="16116147" cy="4572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Further </a:t>
            </a:r>
            <a:r>
              <a:rPr lang="de-DE" err="1"/>
              <a:t>information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94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itle Templat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1AF013-9D39-34A4-45DE-75ED8600C3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" b="625"/>
          <a:stretch/>
        </p:blipFill>
        <p:spPr>
          <a:xfrm>
            <a:off x="-228600" y="0"/>
            <a:ext cx="18516600" cy="10287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1FF8A85-6306-9C06-2F46-A6779F0B42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0" y="8801100"/>
            <a:ext cx="89535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Subtitle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speaker‘s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27DE5694-099B-5FAC-2979-3608364ABB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381500"/>
            <a:ext cx="8953500" cy="198913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Title </a:t>
            </a:r>
            <a:r>
              <a:rPr lang="de-DE" err="1"/>
              <a:t>text</a:t>
            </a:r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D2A864C6-56C3-4BCF-0BC5-6385D29C91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31835" y="-61658"/>
            <a:ext cx="6856165" cy="10405807"/>
          </a:xfrm>
          <a:custGeom>
            <a:avLst/>
            <a:gdLst>
              <a:gd name="connsiteX0" fmla="*/ 0 w 8534400"/>
              <a:gd name="connsiteY0" fmla="*/ 0 h 10287000"/>
              <a:gd name="connsiteX1" fmla="*/ 8534400 w 8534400"/>
              <a:gd name="connsiteY1" fmla="*/ 0 h 10287000"/>
              <a:gd name="connsiteX2" fmla="*/ 8534400 w 8534400"/>
              <a:gd name="connsiteY2" fmla="*/ 10287000 h 10287000"/>
              <a:gd name="connsiteX3" fmla="*/ 0 w 8534400"/>
              <a:gd name="connsiteY3" fmla="*/ 10287000 h 10287000"/>
              <a:gd name="connsiteX4" fmla="*/ 0 w 8534400"/>
              <a:gd name="connsiteY4" fmla="*/ 0 h 10287000"/>
              <a:gd name="connsiteX0" fmla="*/ 42 w 8534442"/>
              <a:gd name="connsiteY0" fmla="*/ 0 h 10287000"/>
              <a:gd name="connsiteX1" fmla="*/ 8534442 w 8534442"/>
              <a:gd name="connsiteY1" fmla="*/ 0 h 10287000"/>
              <a:gd name="connsiteX2" fmla="*/ 8534442 w 8534442"/>
              <a:gd name="connsiteY2" fmla="*/ 10287000 h 10287000"/>
              <a:gd name="connsiteX3" fmla="*/ 42 w 8534442"/>
              <a:gd name="connsiteY3" fmla="*/ 10287000 h 10287000"/>
              <a:gd name="connsiteX4" fmla="*/ 304842 w 8534442"/>
              <a:gd name="connsiteY4" fmla="*/ 5588000 h 10287000"/>
              <a:gd name="connsiteX5" fmla="*/ 42 w 8534442"/>
              <a:gd name="connsiteY5" fmla="*/ 0 h 10287000"/>
              <a:gd name="connsiteX0" fmla="*/ 101642 w 8534442"/>
              <a:gd name="connsiteY0" fmla="*/ 0 h 10312400"/>
              <a:gd name="connsiteX1" fmla="*/ 8534442 w 8534442"/>
              <a:gd name="connsiteY1" fmla="*/ 25400 h 10312400"/>
              <a:gd name="connsiteX2" fmla="*/ 8534442 w 8534442"/>
              <a:gd name="connsiteY2" fmla="*/ 10312400 h 10312400"/>
              <a:gd name="connsiteX3" fmla="*/ 42 w 8534442"/>
              <a:gd name="connsiteY3" fmla="*/ 10312400 h 10312400"/>
              <a:gd name="connsiteX4" fmla="*/ 304842 w 8534442"/>
              <a:gd name="connsiteY4" fmla="*/ 5613400 h 10312400"/>
              <a:gd name="connsiteX5" fmla="*/ 101642 w 8534442"/>
              <a:gd name="connsiteY5" fmla="*/ 0 h 10312400"/>
              <a:gd name="connsiteX0" fmla="*/ 101642 w 8534442"/>
              <a:gd name="connsiteY0" fmla="*/ 0 h 10312400"/>
              <a:gd name="connsiteX1" fmla="*/ 8534442 w 8534442"/>
              <a:gd name="connsiteY1" fmla="*/ 25400 h 10312400"/>
              <a:gd name="connsiteX2" fmla="*/ 8534442 w 8534442"/>
              <a:gd name="connsiteY2" fmla="*/ 10312400 h 10312400"/>
              <a:gd name="connsiteX3" fmla="*/ 42 w 8534442"/>
              <a:gd name="connsiteY3" fmla="*/ 10312400 h 10312400"/>
              <a:gd name="connsiteX4" fmla="*/ 304842 w 8534442"/>
              <a:gd name="connsiteY4" fmla="*/ 5613400 h 10312400"/>
              <a:gd name="connsiteX5" fmla="*/ 101642 w 8534442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700346 w 9234746"/>
              <a:gd name="connsiteY3" fmla="*/ 103124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903546 w 9234746"/>
              <a:gd name="connsiteY3" fmla="*/ 102870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903546 w 9234746"/>
              <a:gd name="connsiteY3" fmla="*/ 102870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535246 w 9234746"/>
              <a:gd name="connsiteY3" fmla="*/ 102870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801946 w 9234746"/>
              <a:gd name="connsiteY0" fmla="*/ 0 h 10312400"/>
              <a:gd name="connsiteX1" fmla="*/ 9234746 w 9234746"/>
              <a:gd name="connsiteY1" fmla="*/ 25400 h 10312400"/>
              <a:gd name="connsiteX2" fmla="*/ 9234746 w 9234746"/>
              <a:gd name="connsiteY2" fmla="*/ 10312400 h 10312400"/>
              <a:gd name="connsiteX3" fmla="*/ 535246 w 9234746"/>
              <a:gd name="connsiteY3" fmla="*/ 10287000 h 10312400"/>
              <a:gd name="connsiteX4" fmla="*/ 1846 w 9234746"/>
              <a:gd name="connsiteY4" fmla="*/ 6896100 h 10312400"/>
              <a:gd name="connsiteX5" fmla="*/ 801946 w 9234746"/>
              <a:gd name="connsiteY5" fmla="*/ 0 h 10312400"/>
              <a:gd name="connsiteX0" fmla="*/ 675082 w 9107882"/>
              <a:gd name="connsiteY0" fmla="*/ 0 h 10312400"/>
              <a:gd name="connsiteX1" fmla="*/ 9107882 w 9107882"/>
              <a:gd name="connsiteY1" fmla="*/ 25400 h 10312400"/>
              <a:gd name="connsiteX2" fmla="*/ 9107882 w 9107882"/>
              <a:gd name="connsiteY2" fmla="*/ 10312400 h 10312400"/>
              <a:gd name="connsiteX3" fmla="*/ 408382 w 9107882"/>
              <a:gd name="connsiteY3" fmla="*/ 10287000 h 10312400"/>
              <a:gd name="connsiteX4" fmla="*/ 1982 w 9107882"/>
              <a:gd name="connsiteY4" fmla="*/ 7175500 h 10312400"/>
              <a:gd name="connsiteX5" fmla="*/ 675082 w 9107882"/>
              <a:gd name="connsiteY5" fmla="*/ 0 h 10312400"/>
              <a:gd name="connsiteX0" fmla="*/ 540365 w 8973165"/>
              <a:gd name="connsiteY0" fmla="*/ 0 h 10312400"/>
              <a:gd name="connsiteX1" fmla="*/ 8973165 w 8973165"/>
              <a:gd name="connsiteY1" fmla="*/ 25400 h 10312400"/>
              <a:gd name="connsiteX2" fmla="*/ 8973165 w 8973165"/>
              <a:gd name="connsiteY2" fmla="*/ 10312400 h 10312400"/>
              <a:gd name="connsiteX3" fmla="*/ 273665 w 8973165"/>
              <a:gd name="connsiteY3" fmla="*/ 10287000 h 10312400"/>
              <a:gd name="connsiteX4" fmla="*/ 2150 w 8973165"/>
              <a:gd name="connsiteY4" fmla="*/ 7213600 h 10312400"/>
              <a:gd name="connsiteX5" fmla="*/ 540365 w 8973165"/>
              <a:gd name="connsiteY5" fmla="*/ 0 h 10312400"/>
              <a:gd name="connsiteX0" fmla="*/ 686305 w 8972984"/>
              <a:gd name="connsiteY0" fmla="*/ 20319 h 10287000"/>
              <a:gd name="connsiteX1" fmla="*/ 8972984 w 8972984"/>
              <a:gd name="connsiteY1" fmla="*/ 0 h 10287000"/>
              <a:gd name="connsiteX2" fmla="*/ 8972984 w 8972984"/>
              <a:gd name="connsiteY2" fmla="*/ 10287000 h 10287000"/>
              <a:gd name="connsiteX3" fmla="*/ 273484 w 8972984"/>
              <a:gd name="connsiteY3" fmla="*/ 10261600 h 10287000"/>
              <a:gd name="connsiteX4" fmla="*/ 1969 w 8972984"/>
              <a:gd name="connsiteY4" fmla="*/ 7188200 h 10287000"/>
              <a:gd name="connsiteX5" fmla="*/ 686305 w 8972984"/>
              <a:gd name="connsiteY5" fmla="*/ 20319 h 10287000"/>
              <a:gd name="connsiteX0" fmla="*/ 686572 w 8973251"/>
              <a:gd name="connsiteY0" fmla="*/ 20319 h 10287000"/>
              <a:gd name="connsiteX1" fmla="*/ 8973251 w 8973251"/>
              <a:gd name="connsiteY1" fmla="*/ 0 h 10287000"/>
              <a:gd name="connsiteX2" fmla="*/ 8973251 w 8973251"/>
              <a:gd name="connsiteY2" fmla="*/ 10287000 h 10287000"/>
              <a:gd name="connsiteX3" fmla="*/ 273751 w 8973251"/>
              <a:gd name="connsiteY3" fmla="*/ 10261600 h 10287000"/>
              <a:gd name="connsiteX4" fmla="*/ 2236 w 8973251"/>
              <a:gd name="connsiteY4" fmla="*/ 7188200 h 10287000"/>
              <a:gd name="connsiteX5" fmla="*/ 686572 w 8973251"/>
              <a:gd name="connsiteY5" fmla="*/ 20319 h 10287000"/>
              <a:gd name="connsiteX0" fmla="*/ 766647 w 8973141"/>
              <a:gd name="connsiteY0" fmla="*/ 0 h 10402953"/>
              <a:gd name="connsiteX1" fmla="*/ 8973141 w 8973141"/>
              <a:gd name="connsiteY1" fmla="*/ 115953 h 10402953"/>
              <a:gd name="connsiteX2" fmla="*/ 8973141 w 8973141"/>
              <a:gd name="connsiteY2" fmla="*/ 10402953 h 10402953"/>
              <a:gd name="connsiteX3" fmla="*/ 273641 w 8973141"/>
              <a:gd name="connsiteY3" fmla="*/ 10377553 h 10402953"/>
              <a:gd name="connsiteX4" fmla="*/ 2126 w 8973141"/>
              <a:gd name="connsiteY4" fmla="*/ 7304153 h 10402953"/>
              <a:gd name="connsiteX5" fmla="*/ 766647 w 8973141"/>
              <a:gd name="connsiteY5" fmla="*/ 0 h 10402953"/>
              <a:gd name="connsiteX0" fmla="*/ 734615 w 8973183"/>
              <a:gd name="connsiteY0" fmla="*/ 0 h 10291458"/>
              <a:gd name="connsiteX1" fmla="*/ 8973183 w 8973183"/>
              <a:gd name="connsiteY1" fmla="*/ 4458 h 10291458"/>
              <a:gd name="connsiteX2" fmla="*/ 8973183 w 8973183"/>
              <a:gd name="connsiteY2" fmla="*/ 10291458 h 10291458"/>
              <a:gd name="connsiteX3" fmla="*/ 273683 w 8973183"/>
              <a:gd name="connsiteY3" fmla="*/ 10266058 h 10291458"/>
              <a:gd name="connsiteX4" fmla="*/ 2168 w 8973183"/>
              <a:gd name="connsiteY4" fmla="*/ 7192658 h 10291458"/>
              <a:gd name="connsiteX5" fmla="*/ 734615 w 8973183"/>
              <a:gd name="connsiteY5" fmla="*/ 0 h 10291458"/>
              <a:gd name="connsiteX0" fmla="*/ 734365 w 8972933"/>
              <a:gd name="connsiteY0" fmla="*/ 0 h 10291458"/>
              <a:gd name="connsiteX1" fmla="*/ 8972933 w 8972933"/>
              <a:gd name="connsiteY1" fmla="*/ 4458 h 10291458"/>
              <a:gd name="connsiteX2" fmla="*/ 8972933 w 8972933"/>
              <a:gd name="connsiteY2" fmla="*/ 10291458 h 10291458"/>
              <a:gd name="connsiteX3" fmla="*/ 273433 w 8972933"/>
              <a:gd name="connsiteY3" fmla="*/ 10266058 h 10291458"/>
              <a:gd name="connsiteX4" fmla="*/ 1918 w 8972933"/>
              <a:gd name="connsiteY4" fmla="*/ 7192658 h 10291458"/>
              <a:gd name="connsiteX5" fmla="*/ 734365 w 8972933"/>
              <a:gd name="connsiteY5" fmla="*/ 0 h 10291458"/>
              <a:gd name="connsiteX0" fmla="*/ 734365 w 8972933"/>
              <a:gd name="connsiteY0" fmla="*/ 0 h 10291458"/>
              <a:gd name="connsiteX1" fmla="*/ 8972933 w 8972933"/>
              <a:gd name="connsiteY1" fmla="*/ 4458 h 10291458"/>
              <a:gd name="connsiteX2" fmla="*/ 8972933 w 8972933"/>
              <a:gd name="connsiteY2" fmla="*/ 10291458 h 10291458"/>
              <a:gd name="connsiteX3" fmla="*/ 417765 w 8972933"/>
              <a:gd name="connsiteY3" fmla="*/ 10290835 h 10291458"/>
              <a:gd name="connsiteX4" fmla="*/ 1918 w 8972933"/>
              <a:gd name="connsiteY4" fmla="*/ 7192658 h 10291458"/>
              <a:gd name="connsiteX5" fmla="*/ 734365 w 8972933"/>
              <a:gd name="connsiteY5" fmla="*/ 0 h 1029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72933" h="10291458">
                <a:moveTo>
                  <a:pt x="734365" y="0"/>
                </a:moveTo>
                <a:lnTo>
                  <a:pt x="8972933" y="4458"/>
                </a:lnTo>
                <a:lnTo>
                  <a:pt x="8972933" y="10291458"/>
                </a:lnTo>
                <a:lnTo>
                  <a:pt x="417765" y="10290835"/>
                </a:lnTo>
                <a:cubicBezTo>
                  <a:pt x="324632" y="9778602"/>
                  <a:pt x="6151" y="8771691"/>
                  <a:pt x="1918" y="7192658"/>
                </a:cubicBezTo>
                <a:cubicBezTo>
                  <a:pt x="-65815" y="5321525"/>
                  <a:pt x="1689391" y="2189169"/>
                  <a:pt x="734365" y="0"/>
                </a:cubicBezTo>
                <a:close/>
              </a:path>
            </a:pathLst>
          </a:custGeom>
        </p:spPr>
        <p:txBody>
          <a:bodyPr/>
          <a:lstStyle/>
          <a:p>
            <a:endParaRPr lang="de-DE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5654D83-64CC-0CC5-632C-44F4EF938F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139" y="943960"/>
            <a:ext cx="3132261" cy="22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0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Picture Layou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C98C4-C848-CCA4-C133-4409D9E5A322}"/>
              </a:ext>
            </a:extLst>
          </p:cNvPr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" b="625"/>
          <a:stretch/>
        </p:blipFill>
        <p:spPr>
          <a:xfrm>
            <a:off x="-228600" y="0"/>
            <a:ext cx="18516600" cy="10287000"/>
          </a:xfrm>
          <a:prstGeom prst="rect">
            <a:avLst/>
          </a:prstGeom>
        </p:spPr>
      </p:pic>
      <p:sp>
        <p:nvSpPr>
          <p:cNvPr id="7" name="Titel 16">
            <a:extLst>
              <a:ext uri="{FF2B5EF4-FFF2-40B4-BE49-F238E27FC236}">
                <a16:creationId xmlns:a16="http://schemas.microsoft.com/office/drawing/2014/main" id="{96903243-47F6-534B-BEEF-AD54FD2EF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381500"/>
            <a:ext cx="9081386" cy="3733800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Title </a:t>
            </a:r>
            <a:r>
              <a:rPr lang="de-DE" err="1"/>
              <a:t>text</a:t>
            </a:r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B9D85714-1FCA-5A68-9D7D-7022B1E565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96600" y="647700"/>
            <a:ext cx="6629400" cy="7848600"/>
          </a:xfrm>
          <a:prstGeom prst="roundRect">
            <a:avLst>
              <a:gd name="adj" fmla="val 17242"/>
            </a:avLst>
          </a:prstGeom>
        </p:spPr>
        <p:txBody>
          <a:bodyPr/>
          <a:lstStyle/>
          <a:p>
            <a:endParaRPr lang="de-DE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6B60EBC-1E5A-B83E-15E3-FB60098951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1139" y="943960"/>
            <a:ext cx="3132261" cy="22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4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A94B27D-4C41-9784-01B1-FE176E48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495300"/>
            <a:ext cx="1645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A4D7E4-7F00-941A-D20A-BE5DBF998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8" y="1965278"/>
            <a:ext cx="16459201" cy="6912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liennummernplatzhalter 10">
            <a:extLst>
              <a:ext uri="{FF2B5EF4-FFF2-40B4-BE49-F238E27FC236}">
                <a16:creationId xmlns:a16="http://schemas.microsoft.com/office/drawing/2014/main" id="{36A3658A-CB49-7082-A4DC-E151D6B00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44263" y="9776163"/>
            <a:ext cx="1066800" cy="277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10D2991-B397-4C46-B2E7-9078BC2625C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97BE9EC2-923C-DA02-813A-ED61A720A6B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857935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Big Heading, for chapters, subheading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E2D1C2-7449-5C5A-4298-16E79E52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808" y="3543300"/>
            <a:ext cx="16549334" cy="860425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8DED02B-1E42-54ED-C33F-D27B32444B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9808" y="4686300"/>
            <a:ext cx="165493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112F4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Content</a:t>
            </a:r>
          </a:p>
        </p:txBody>
      </p:sp>
      <p:sp>
        <p:nvSpPr>
          <p:cNvPr id="2" name="Foliennummernplatzhalter 10">
            <a:extLst>
              <a:ext uri="{FF2B5EF4-FFF2-40B4-BE49-F238E27FC236}">
                <a16:creationId xmlns:a16="http://schemas.microsoft.com/office/drawing/2014/main" id="{B573AD53-6F93-A4C8-D44C-91AAC0BA4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44263" y="9776163"/>
            <a:ext cx="1066800" cy="277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10D2991-B397-4C46-B2E7-9078BC2625C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6A0EEDE9-AE2C-9874-12CD-5A8CDFED33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396648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Heading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02FE4-7C6F-9A5E-186D-76292A43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4406900"/>
            <a:ext cx="16549334" cy="1362075"/>
          </a:xfrm>
          <a:prstGeom prst="rect">
            <a:avLst/>
          </a:prstGeo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C1CC6A-F6D6-A1F1-07AE-CD088AE14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808" y="2906713"/>
            <a:ext cx="16549334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>
                <a:solidFill>
                  <a:srgbClr val="112F4A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2B5349-5010-07AF-E81A-6006A3321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6535400" y="9774000"/>
            <a:ext cx="1066800" cy="295089"/>
          </a:xfrm>
          <a:prstGeom prst="rect">
            <a:avLst/>
          </a:prstGeom>
        </p:spPr>
        <p:txBody>
          <a:bodyPr/>
          <a:lstStyle/>
          <a:p>
            <a:fld id="{110D2991-B397-4C46-B2E7-9078BC2625C7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127AABE6-5BCD-BB47-92EE-4E1C10FCC51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349568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01C52BFE-7429-47A3-2B92-C856CD32BC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9334500"/>
            <a:ext cx="18288000" cy="952500"/>
          </a:xfrm>
          <a:prstGeom prst="rect">
            <a:avLst/>
          </a:prstGeom>
          <a:solidFill>
            <a:srgbClr val="112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4AB6EF61-74E5-D801-03F1-7605AA1B6F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8"/>
          <a:srcRect/>
          <a:stretch>
            <a:fillRect/>
          </a:stretch>
        </p:blipFill>
        <p:spPr>
          <a:xfrm>
            <a:off x="609600" y="9552412"/>
            <a:ext cx="838200" cy="516677"/>
          </a:xfrm>
          <a:prstGeom prst="rect">
            <a:avLst/>
          </a:prstGeo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78949C-8547-374C-52A1-D881D461BF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6244263" y="9776163"/>
            <a:ext cx="1066800" cy="277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10D2991-B397-4C46-B2E7-9078BC2625C7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87" r:id="rId3"/>
    <p:sldLayoutId id="2147483676" r:id="rId4"/>
    <p:sldLayoutId id="2147483674" r:id="rId5"/>
    <p:sldLayoutId id="2147483670" r:id="rId6"/>
    <p:sldLayoutId id="2147483667" r:id="rId7"/>
    <p:sldLayoutId id="2147483660" r:id="rId8"/>
    <p:sldLayoutId id="2147483663" r:id="rId9"/>
    <p:sldLayoutId id="2147483664" r:id="rId10"/>
    <p:sldLayoutId id="2147483686" r:id="rId11"/>
    <p:sldLayoutId id="2147483665" r:id="rId12"/>
    <p:sldLayoutId id="2147483666" r:id="rId13"/>
    <p:sldLayoutId id="2147483673" r:id="rId14"/>
    <p:sldLayoutId id="2147483671" r:id="rId15"/>
    <p:sldLayoutId id="2147483675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rgbClr val="112F4A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84BD0D4-4057-B217-B03B-686083EA84B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1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9" b="43758"/>
          <a:stretch/>
        </p:blipFill>
        <p:spPr>
          <a:xfrm>
            <a:off x="0" y="9315000"/>
            <a:ext cx="18288000" cy="972000"/>
          </a:xfrm>
          <a:prstGeom prst="rect">
            <a:avLst/>
          </a:prstGeom>
        </p:spPr>
      </p:pic>
      <p:sp>
        <p:nvSpPr>
          <p:cNvPr id="9" name="Foliennummernplatzhalter 10">
            <a:extLst>
              <a:ext uri="{FF2B5EF4-FFF2-40B4-BE49-F238E27FC236}">
                <a16:creationId xmlns:a16="http://schemas.microsoft.com/office/drawing/2014/main" id="{4F708754-BAD4-54AE-EF98-E3E4676F3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6244263" y="9776163"/>
            <a:ext cx="1066800" cy="277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700" b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0D2991-B397-4C46-B2E7-9078BC2625C7}" type="slidenum">
              <a:rPr kumimoji="0" lang="de-DE" sz="1700" b="0" i="0" u="none" strike="noStrike" kern="1200" cap="none" spc="0" normalizeH="0" baseline="0" noProof="0" smtClean="0">
                <a:ln>
                  <a:noFill/>
                </a:ln>
                <a:solidFill>
                  <a:srgbClr val="112F4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700" b="0" i="0" u="none" strike="noStrike" kern="1200" cap="none" spc="0" normalizeH="0" baseline="0" noProof="0" dirty="0">
              <a:ln>
                <a:noFill/>
              </a:ln>
              <a:solidFill>
                <a:srgbClr val="112F4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E362D-E23A-2DEF-94CF-3C77847583B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19"/>
          <a:stretch/>
        </p:blipFill>
        <p:spPr>
          <a:xfrm>
            <a:off x="609600" y="9549252"/>
            <a:ext cx="923778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8" r:id="rId2"/>
    <p:sldLayoutId id="2147483685" r:id="rId3"/>
    <p:sldLayoutId id="2147483683" r:id="rId4"/>
    <p:sldLayoutId id="2147483684" r:id="rId5"/>
    <p:sldLayoutId id="2147483691" r:id="rId6"/>
    <p:sldLayoutId id="2147483692" r:id="rId7"/>
    <p:sldLayoutId id="2147483693" r:id="rId8"/>
    <p:sldLayoutId id="2147483689" r:id="rId9"/>
    <p:sldLayoutId id="2147483690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rgbClr val="112F4A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12F4A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google.com/spreadsheets/d/1KUMSeq_Pzp4KveZ7pb5rddcssk1XBTiLHniD0d3nDqo/edit" TargetMode="External"/><Relationship Id="rId4" Type="http://schemas.openxmlformats.org/officeDocument/2006/relationships/hyperlink" Target="https://doi.org/10.1002/asi.2332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i.org/10.1007/s00799-022-00339-w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orkg.org/" TargetMode="External"/><Relationship Id="rId2" Type="http://schemas.openxmlformats.org/officeDocument/2006/relationships/hyperlink" Target="https://web.archive.org/web/20240000000000*/https:/www.systematicreviewtool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sk.orkg.org/" TargetMode="External"/><Relationship Id="rId2" Type="http://schemas.openxmlformats.org/officeDocument/2006/relationships/hyperlink" Target="https://web.archive.org/web/20240000000000*/https:/www.systematicreviewtools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si.23329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google.com/spreadsheets/d/1KUMSeq_Pzp4KveZ7pb5rddcssk1XBTiLHniD0d3nDqo/edi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919/PICMET.2018.848174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85000C-5A06-D04E-F8D1-9717563E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131976"/>
            <a:ext cx="15773400" cy="914244"/>
          </a:xfrm>
        </p:spPr>
        <p:txBody>
          <a:bodyPr anchor="ctr"/>
          <a:lstStyle/>
          <a:p>
            <a:r>
              <a:rPr lang="en-US" sz="5400" dirty="0"/>
              <a:t>SWARM-SLR – Streamlined Workflow Automation for Machine-actionable </a:t>
            </a:r>
            <a:br>
              <a:rPr lang="en-US" sz="5400" dirty="0"/>
            </a:br>
            <a:r>
              <a:rPr lang="en-US" sz="5400" dirty="0"/>
              <a:t>Systematic Literature Reviews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74C496-2ACB-B3D6-EB7F-C0661FD31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24.09.2024 • Tim Wittenborg • L3S Research Center, Hannover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57EEA50-ACFB-ADE0-0CFE-73A532926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0800"/>
            <a:ext cx="2616200" cy="261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25BAFA-D61A-AA51-5218-A1DFD9824C27}"/>
              </a:ext>
            </a:extLst>
          </p:cNvPr>
          <p:cNvSpPr txBox="1"/>
          <p:nvPr/>
        </p:nvSpPr>
        <p:spPr>
          <a:xfrm>
            <a:off x="2469822" y="7816181"/>
            <a:ext cx="3156278" cy="192471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spcBef>
                <a:spcPct val="20000"/>
              </a:spcBef>
              <a:buFont typeface="Arial" pitchFamily="34" charset="0"/>
              <a:buNone/>
              <a:defRPr sz="3200">
                <a:solidFill>
                  <a:srgbClr val="112F4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rgbClr val="112F4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rgbClr val="112F4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rgbClr val="112F4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rgbClr val="112F4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available online,</a:t>
            </a:r>
          </a:p>
          <a:p>
            <a:r>
              <a:rPr lang="en-US" dirty="0"/>
              <a:t>same QR code on all slides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6D7629A-A7E8-965C-7593-E1C85BCC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008" y="8836043"/>
            <a:ext cx="4298379" cy="1243223"/>
          </a:xfrm>
          <a:prstGeom prst="rect">
            <a:avLst/>
          </a:prstGeom>
          <a:noFill/>
          <a:effectLst>
            <a:glow rad="457200">
              <a:srgbClr val="FFFFFF">
                <a:alpha val="94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ome - L3S Research Center">
            <a:extLst>
              <a:ext uri="{FF2B5EF4-FFF2-40B4-BE49-F238E27FC236}">
                <a16:creationId xmlns:a16="http://schemas.microsoft.com/office/drawing/2014/main" id="{6BBA2BD9-E4DC-1E33-A633-C9945AD6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44" y="7870115"/>
            <a:ext cx="3583885" cy="2209151"/>
          </a:xfrm>
          <a:prstGeom prst="rect">
            <a:avLst/>
          </a:prstGeom>
          <a:noFill/>
          <a:effectLst>
            <a:glow rad="457200">
              <a:srgbClr val="FFFFFF">
                <a:alpha val="94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2B10D058-D5BD-2143-DEC3-D204C5A4A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629" y="8747208"/>
            <a:ext cx="4298379" cy="14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25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D02D734-3C33-1F0E-DBD4-01308DC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 evaluation: ChatGPT vs. Google Scholar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7817B9-E958-A9D2-9AD9-BC1F3C332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asd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7D05-DE77-3CA0-1FEA-ADA7AF25B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9" name="Content Placeholder 1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CA620F3-CF43-D55B-8F1A-9BC9C6A9A0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1965277"/>
            <a:ext cx="16463552" cy="3796425"/>
          </a:xfrm>
        </p:spPr>
      </p:pic>
      <p:pic>
        <p:nvPicPr>
          <p:cNvPr id="21" name="Picture 20" descr="A graph of a graph of a sea&#10;&#10;Description automatically generated with low confidence">
            <a:extLst>
              <a:ext uri="{FF2B5EF4-FFF2-40B4-BE49-F238E27FC236}">
                <a16:creationId xmlns:a16="http://schemas.microsoft.com/office/drawing/2014/main" id="{7AF41F70-0EA5-1F63-C436-660C01032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08" y="5298798"/>
            <a:ext cx="16463555" cy="3796424"/>
          </a:xfrm>
          <a:prstGeom prst="rect">
            <a:avLst/>
          </a:prstGeom>
        </p:spPr>
      </p:pic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343543BB-F3FC-AFE0-4492-78CCC66DF698}"/>
              </a:ext>
            </a:extLst>
          </p:cNvPr>
          <p:cNvSpPr txBox="1">
            <a:spLocks/>
          </p:cNvSpPr>
          <p:nvPr/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24.09.2024 • SWARM-SLR at TPDL • Tim Wittenborg</a:t>
            </a:r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7BFABD-8940-CD0E-AE30-F593D4D65CBB}"/>
              </a:ext>
            </a:extLst>
          </p:cNvPr>
          <p:cNvSpPr/>
          <p:nvPr/>
        </p:nvSpPr>
        <p:spPr>
          <a:xfrm>
            <a:off x="4025899" y="2575561"/>
            <a:ext cx="2671339" cy="2049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2. Defining a Scope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B2DC44-51CC-B36E-D939-F8445B80DE75}"/>
              </a:ext>
            </a:extLst>
          </p:cNvPr>
          <p:cNvSpPr/>
          <p:nvPr/>
        </p:nvSpPr>
        <p:spPr>
          <a:xfrm>
            <a:off x="6700838" y="2575561"/>
            <a:ext cx="1243011" cy="20465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3. 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CF770F-30E4-6F3B-BF59-AD37408530FF}"/>
              </a:ext>
            </a:extLst>
          </p:cNvPr>
          <p:cNvSpPr/>
          <p:nvPr/>
        </p:nvSpPr>
        <p:spPr>
          <a:xfrm>
            <a:off x="7943849" y="2574093"/>
            <a:ext cx="4315992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4. Select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5B7F8-9F82-9EFA-569A-A0ED28BC4899}"/>
              </a:ext>
            </a:extLst>
          </p:cNvPr>
          <p:cNvSpPr/>
          <p:nvPr/>
        </p:nvSpPr>
        <p:spPr>
          <a:xfrm>
            <a:off x="12263438" y="2574093"/>
            <a:ext cx="1229887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5. Evaluate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9E8DE6-5754-B3B2-28D2-F6CC40E78712}"/>
              </a:ext>
            </a:extLst>
          </p:cNvPr>
          <p:cNvSpPr/>
          <p:nvPr/>
        </p:nvSpPr>
        <p:spPr>
          <a:xfrm>
            <a:off x="13496925" y="2575561"/>
            <a:ext cx="609598" cy="2045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noFill/>
              </a:rPr>
              <a:t>6. Ana-lysis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0DA401-4521-0B2D-3851-75E5C473F62B}"/>
              </a:ext>
            </a:extLst>
          </p:cNvPr>
          <p:cNvSpPr/>
          <p:nvPr/>
        </p:nvSpPr>
        <p:spPr>
          <a:xfrm>
            <a:off x="14106524" y="2574093"/>
            <a:ext cx="1864520" cy="204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7. Synthesis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9C6F8E-D025-6C99-0CD2-27A8DBFD16B5}"/>
              </a:ext>
            </a:extLst>
          </p:cNvPr>
          <p:cNvGrpSpPr/>
          <p:nvPr/>
        </p:nvGrpSpPr>
        <p:grpSpPr>
          <a:xfrm>
            <a:off x="2691258" y="8583688"/>
            <a:ext cx="14736934" cy="540006"/>
            <a:chOff x="2691258" y="5188005"/>
            <a:chExt cx="14736934" cy="65183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1B8B88-F49C-F3BE-FD06-9B2A7CB6B433}"/>
                </a:ext>
              </a:extLst>
            </p:cNvPr>
            <p:cNvSpPr/>
            <p:nvPr/>
          </p:nvSpPr>
          <p:spPr>
            <a:xfrm>
              <a:off x="2691258" y="5188009"/>
              <a:ext cx="133464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1. Planning a review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96FEED-5ED5-FCFC-CCCA-6DE0602C3F45}"/>
                </a:ext>
              </a:extLst>
            </p:cNvPr>
            <p:cNvSpPr/>
            <p:nvPr/>
          </p:nvSpPr>
          <p:spPr>
            <a:xfrm>
              <a:off x="4025899" y="5188009"/>
              <a:ext cx="2674939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2. Defining a Scope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D1729C-C9C1-470F-0A81-D9B28564A244}"/>
                </a:ext>
              </a:extLst>
            </p:cNvPr>
            <p:cNvSpPr/>
            <p:nvPr/>
          </p:nvSpPr>
          <p:spPr>
            <a:xfrm>
              <a:off x="6697237" y="5188012"/>
              <a:ext cx="124301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3. Search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36ECBA-0270-DC08-6521-97D39C856636}"/>
                </a:ext>
              </a:extLst>
            </p:cNvPr>
            <p:cNvSpPr/>
            <p:nvPr/>
          </p:nvSpPr>
          <p:spPr>
            <a:xfrm>
              <a:off x="7940248" y="5188011"/>
              <a:ext cx="4323190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4. Select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0DBB34-53F7-A589-83A2-6B421E6E108E}"/>
                </a:ext>
              </a:extLst>
            </p:cNvPr>
            <p:cNvSpPr/>
            <p:nvPr/>
          </p:nvSpPr>
          <p:spPr>
            <a:xfrm>
              <a:off x="12267037" y="5188009"/>
              <a:ext cx="122628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5. Evaluate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CE910D-D3B9-1FF1-1CFF-B3AE0BDA1373}"/>
                </a:ext>
              </a:extLst>
            </p:cNvPr>
            <p:cNvSpPr/>
            <p:nvPr/>
          </p:nvSpPr>
          <p:spPr>
            <a:xfrm>
              <a:off x="13493324" y="5188005"/>
              <a:ext cx="609597" cy="6518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500" dirty="0"/>
                <a:t>6. Ana-lysis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CB275D-84A4-9DBD-2169-2F9D91B4445F}"/>
                </a:ext>
              </a:extLst>
            </p:cNvPr>
            <p:cNvSpPr/>
            <p:nvPr/>
          </p:nvSpPr>
          <p:spPr>
            <a:xfrm>
              <a:off x="14102920" y="5188009"/>
              <a:ext cx="186256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7. Synthesis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7E8D06D-3349-BC7B-C6E8-48A14FDEFF2E}"/>
                </a:ext>
              </a:extLst>
            </p:cNvPr>
            <p:cNvSpPr/>
            <p:nvPr/>
          </p:nvSpPr>
          <p:spPr>
            <a:xfrm>
              <a:off x="15965488" y="5188009"/>
              <a:ext cx="1462704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8. Reporting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5B70FF6-3A0C-2168-FFA4-AC1EA626C8CC}"/>
              </a:ext>
            </a:extLst>
          </p:cNvPr>
          <p:cNvSpPr/>
          <p:nvPr/>
        </p:nvSpPr>
        <p:spPr>
          <a:xfrm>
            <a:off x="4025899" y="5909074"/>
            <a:ext cx="2671339" cy="2049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2. Defining a Scope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C25F10-2C29-AA88-AE57-2AEBBE695041}"/>
              </a:ext>
            </a:extLst>
          </p:cNvPr>
          <p:cNvSpPr/>
          <p:nvPr/>
        </p:nvSpPr>
        <p:spPr>
          <a:xfrm>
            <a:off x="6700838" y="5909074"/>
            <a:ext cx="1243011" cy="20465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3. Search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CD87EC-1712-E517-E097-021192B7B009}"/>
              </a:ext>
            </a:extLst>
          </p:cNvPr>
          <p:cNvSpPr/>
          <p:nvPr/>
        </p:nvSpPr>
        <p:spPr>
          <a:xfrm>
            <a:off x="7943849" y="5907606"/>
            <a:ext cx="4315992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4. Select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7EA4BB-EDA9-D6C8-9A5D-E50287A5A7B0}"/>
              </a:ext>
            </a:extLst>
          </p:cNvPr>
          <p:cNvSpPr/>
          <p:nvPr/>
        </p:nvSpPr>
        <p:spPr>
          <a:xfrm>
            <a:off x="12263438" y="5907606"/>
            <a:ext cx="1229887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5. Evaluate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EBE614-8CD0-245A-DCEE-64508A3E1DC0}"/>
              </a:ext>
            </a:extLst>
          </p:cNvPr>
          <p:cNvSpPr/>
          <p:nvPr/>
        </p:nvSpPr>
        <p:spPr>
          <a:xfrm>
            <a:off x="13496925" y="5909074"/>
            <a:ext cx="609598" cy="2045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noFill/>
              </a:rPr>
              <a:t>6. Ana-lysis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9145CD-95E4-6D7C-EEF8-B04CE5C6382B}"/>
              </a:ext>
            </a:extLst>
          </p:cNvPr>
          <p:cNvSpPr/>
          <p:nvPr/>
        </p:nvSpPr>
        <p:spPr>
          <a:xfrm>
            <a:off x="14106524" y="5907606"/>
            <a:ext cx="1864520" cy="204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7. Synthesis</a:t>
            </a:r>
          </a:p>
        </p:txBody>
      </p:sp>
    </p:spTree>
    <p:extLst>
      <p:ext uri="{BB962C8B-B14F-4D97-AF65-F5344CB8AC3E}">
        <p14:creationId xmlns:p14="http://schemas.microsoft.com/office/powerpoint/2010/main" val="1804795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a music equalizer&#10;&#10;Description automatically generated">
            <a:extLst>
              <a:ext uri="{FF2B5EF4-FFF2-40B4-BE49-F238E27FC236}">
                <a16:creationId xmlns:a16="http://schemas.microsoft.com/office/drawing/2014/main" id="{89D4B670-2D53-97FB-3626-6AD512A08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1965277"/>
            <a:ext cx="16462800" cy="379625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D02D734-3C33-1F0E-DBD4-01308DC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All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7D05-DE77-3CA0-1FEA-ADA7AF25B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09B0048-D2C0-B59C-0A4C-8BBF41C33BDF}"/>
              </a:ext>
            </a:extLst>
          </p:cNvPr>
          <p:cNvSpPr txBox="1">
            <a:spLocks/>
          </p:cNvSpPr>
          <p:nvPr/>
        </p:nvSpPr>
        <p:spPr>
          <a:xfrm>
            <a:off x="859808" y="5761525"/>
            <a:ext cx="16459201" cy="356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Every requirement can be fulfilled by at least one tool</a:t>
            </a:r>
          </a:p>
          <a:p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meets</a:t>
            </a:r>
            <a:r>
              <a:rPr lang="de-DE" dirty="0"/>
              <a:t> all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alone</a:t>
            </a:r>
            <a:endParaRPr lang="de-DE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92CA1F-C166-B999-EEC1-E234C53308A6}"/>
              </a:ext>
            </a:extLst>
          </p:cNvPr>
          <p:cNvGrpSpPr/>
          <p:nvPr/>
        </p:nvGrpSpPr>
        <p:grpSpPr>
          <a:xfrm>
            <a:off x="2691258" y="5250175"/>
            <a:ext cx="14736934" cy="540006"/>
            <a:chOff x="2691258" y="5188005"/>
            <a:chExt cx="14736934" cy="6518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ACF385-6E1B-4EBB-F3CD-E67974EFF24B}"/>
                </a:ext>
              </a:extLst>
            </p:cNvPr>
            <p:cNvSpPr/>
            <p:nvPr/>
          </p:nvSpPr>
          <p:spPr>
            <a:xfrm>
              <a:off x="2691258" y="5188009"/>
              <a:ext cx="133464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1. Planning a review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238CCE-7FAF-CEC1-9A4A-A4755AB0AE63}"/>
                </a:ext>
              </a:extLst>
            </p:cNvPr>
            <p:cNvSpPr/>
            <p:nvPr/>
          </p:nvSpPr>
          <p:spPr>
            <a:xfrm>
              <a:off x="4025899" y="5188009"/>
              <a:ext cx="2674939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2. Defining a Scope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0512BB-723A-CA5E-F78C-73ACE514F56F}"/>
                </a:ext>
              </a:extLst>
            </p:cNvPr>
            <p:cNvSpPr/>
            <p:nvPr/>
          </p:nvSpPr>
          <p:spPr>
            <a:xfrm>
              <a:off x="6697237" y="5188012"/>
              <a:ext cx="124301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3. Search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6D35B2-4E50-5DBE-E37B-220D87F91A30}"/>
                </a:ext>
              </a:extLst>
            </p:cNvPr>
            <p:cNvSpPr/>
            <p:nvPr/>
          </p:nvSpPr>
          <p:spPr>
            <a:xfrm>
              <a:off x="7940248" y="5188011"/>
              <a:ext cx="4323190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4. Select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A0AA-6B44-716E-AAFD-E8918C7F7762}"/>
                </a:ext>
              </a:extLst>
            </p:cNvPr>
            <p:cNvSpPr/>
            <p:nvPr/>
          </p:nvSpPr>
          <p:spPr>
            <a:xfrm>
              <a:off x="12267037" y="5188009"/>
              <a:ext cx="122628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5. Evaluate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72B4C2-16EE-5273-AF03-564670FE93FD}"/>
                </a:ext>
              </a:extLst>
            </p:cNvPr>
            <p:cNvSpPr/>
            <p:nvPr/>
          </p:nvSpPr>
          <p:spPr>
            <a:xfrm>
              <a:off x="13493324" y="5188005"/>
              <a:ext cx="609597" cy="6518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500" dirty="0"/>
                <a:t>6. Ana-lysis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0E51C3-113D-4E39-7D7B-A3F70D642ACB}"/>
                </a:ext>
              </a:extLst>
            </p:cNvPr>
            <p:cNvSpPr/>
            <p:nvPr/>
          </p:nvSpPr>
          <p:spPr>
            <a:xfrm>
              <a:off x="14102920" y="5188009"/>
              <a:ext cx="186256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7. Synthesis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39DB1D-F509-6257-772A-11EB9F5560FB}"/>
                </a:ext>
              </a:extLst>
            </p:cNvPr>
            <p:cNvSpPr/>
            <p:nvPr/>
          </p:nvSpPr>
          <p:spPr>
            <a:xfrm>
              <a:off x="15965488" y="5188009"/>
              <a:ext cx="1462704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8. Reporting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5C85933-F125-AC42-D844-7B63BDA6AF45}"/>
              </a:ext>
            </a:extLst>
          </p:cNvPr>
          <p:cNvSpPr/>
          <p:nvPr/>
        </p:nvSpPr>
        <p:spPr>
          <a:xfrm>
            <a:off x="4025899" y="2575561"/>
            <a:ext cx="2671339" cy="2049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2. Defining a 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637FF1-95D4-3767-BC0E-0E3A5DA63916}"/>
              </a:ext>
            </a:extLst>
          </p:cNvPr>
          <p:cNvSpPr/>
          <p:nvPr/>
        </p:nvSpPr>
        <p:spPr>
          <a:xfrm>
            <a:off x="6700838" y="2575561"/>
            <a:ext cx="1243011" cy="20465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3. Search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D5DD79-D2D6-32DB-0ECD-4E8018076A9D}"/>
              </a:ext>
            </a:extLst>
          </p:cNvPr>
          <p:cNvSpPr/>
          <p:nvPr/>
        </p:nvSpPr>
        <p:spPr>
          <a:xfrm>
            <a:off x="7943849" y="2574093"/>
            <a:ext cx="4315992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4. Select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2E91B-383D-4C36-D521-2FC1DA088A8D}"/>
              </a:ext>
            </a:extLst>
          </p:cNvPr>
          <p:cNvSpPr/>
          <p:nvPr/>
        </p:nvSpPr>
        <p:spPr>
          <a:xfrm>
            <a:off x="12263438" y="2574093"/>
            <a:ext cx="1229887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5. Evaluate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6524A1-46A9-B779-17BC-61CF6753B770}"/>
              </a:ext>
            </a:extLst>
          </p:cNvPr>
          <p:cNvSpPr/>
          <p:nvPr/>
        </p:nvSpPr>
        <p:spPr>
          <a:xfrm>
            <a:off x="13496925" y="2575561"/>
            <a:ext cx="609598" cy="2045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noFill/>
              </a:rPr>
              <a:t>6. Ana-lysis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688A27-8C07-7FE4-EFEB-903FE0644CBD}"/>
              </a:ext>
            </a:extLst>
          </p:cNvPr>
          <p:cNvSpPr/>
          <p:nvPr/>
        </p:nvSpPr>
        <p:spPr>
          <a:xfrm>
            <a:off x="14106524" y="2574093"/>
            <a:ext cx="1864520" cy="204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7. Synthesis</a:t>
            </a:r>
          </a:p>
        </p:txBody>
      </p:sp>
    </p:spTree>
    <p:extLst>
      <p:ext uri="{BB962C8B-B14F-4D97-AF65-F5344CB8AC3E}">
        <p14:creationId xmlns:p14="http://schemas.microsoft.com/office/powerpoint/2010/main" val="392122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a music equalizer&#10;&#10;Description automatically generated">
            <a:extLst>
              <a:ext uri="{FF2B5EF4-FFF2-40B4-BE49-F238E27FC236}">
                <a16:creationId xmlns:a16="http://schemas.microsoft.com/office/drawing/2014/main" id="{89D4B670-2D53-97FB-3626-6AD512A08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1965277"/>
            <a:ext cx="16462800" cy="379625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D02D734-3C33-1F0E-DBD4-01308DC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All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7D05-DE77-3CA0-1FEA-ADA7AF25B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09B0048-D2C0-B59C-0A4C-8BBF41C33BDF}"/>
              </a:ext>
            </a:extLst>
          </p:cNvPr>
          <p:cNvSpPr txBox="1">
            <a:spLocks/>
          </p:cNvSpPr>
          <p:nvPr/>
        </p:nvSpPr>
        <p:spPr>
          <a:xfrm>
            <a:off x="859808" y="5761525"/>
            <a:ext cx="16459201" cy="356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Every requirement can be fulfilled by at least one tool</a:t>
            </a:r>
          </a:p>
          <a:p>
            <a:endParaRPr lang="de-DE" dirty="0"/>
          </a:p>
          <a:p>
            <a:r>
              <a:rPr lang="de-DE" dirty="0"/>
              <a:t>No tool meets all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alone</a:t>
            </a:r>
            <a:endParaRPr lang="de-DE" dirty="0"/>
          </a:p>
          <a:p>
            <a:endParaRPr lang="de-DE" dirty="0"/>
          </a:p>
          <a:p>
            <a:r>
              <a:rPr lang="de-DE" sz="3200" b="1" dirty="0"/>
              <a:t>Next </a:t>
            </a:r>
            <a:r>
              <a:rPr lang="de-DE" sz="3200" b="1" dirty="0" err="1"/>
              <a:t>step</a:t>
            </a:r>
            <a:r>
              <a:rPr lang="de-DE" sz="3200" b="1" dirty="0"/>
              <a:t>:</a:t>
            </a:r>
            <a:r>
              <a:rPr lang="de-DE" sz="3200" dirty="0"/>
              <a:t> Chain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best</a:t>
            </a:r>
            <a:r>
              <a:rPr lang="de-DE" sz="3200" dirty="0"/>
              <a:t> </a:t>
            </a:r>
            <a:r>
              <a:rPr lang="de-DE" sz="3200" dirty="0" err="1"/>
              <a:t>fitted</a:t>
            </a:r>
            <a:r>
              <a:rPr lang="de-DE" sz="3200" dirty="0"/>
              <a:t> </a:t>
            </a:r>
            <a:r>
              <a:rPr lang="de-DE" sz="3200" dirty="0" err="1"/>
              <a:t>tools</a:t>
            </a:r>
            <a:r>
              <a:rPr lang="de-DE" sz="3200" dirty="0"/>
              <a:t> </a:t>
            </a:r>
            <a:r>
              <a:rPr lang="de-DE" sz="3200" dirty="0" err="1"/>
              <a:t>together</a:t>
            </a:r>
            <a:r>
              <a:rPr lang="de-DE" sz="3200" dirty="0"/>
              <a:t>!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210657-D6F0-6671-34F8-6887F063AD33}"/>
              </a:ext>
            </a:extLst>
          </p:cNvPr>
          <p:cNvGrpSpPr/>
          <p:nvPr/>
        </p:nvGrpSpPr>
        <p:grpSpPr>
          <a:xfrm>
            <a:off x="2691258" y="5250175"/>
            <a:ext cx="14736934" cy="540006"/>
            <a:chOff x="2691258" y="5188005"/>
            <a:chExt cx="14736934" cy="6518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73A0C5-5AC4-ECDD-8626-AAA79CA767D7}"/>
                </a:ext>
              </a:extLst>
            </p:cNvPr>
            <p:cNvSpPr/>
            <p:nvPr/>
          </p:nvSpPr>
          <p:spPr>
            <a:xfrm>
              <a:off x="2691258" y="5188009"/>
              <a:ext cx="133464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1. Planning a review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E0A820-AF72-1F10-1164-83D78AE59C85}"/>
                </a:ext>
              </a:extLst>
            </p:cNvPr>
            <p:cNvSpPr/>
            <p:nvPr/>
          </p:nvSpPr>
          <p:spPr>
            <a:xfrm>
              <a:off x="4025899" y="5188009"/>
              <a:ext cx="2674939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2. Defining a Scope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942008-E2B4-88BF-ADD3-6C79C53EC564}"/>
                </a:ext>
              </a:extLst>
            </p:cNvPr>
            <p:cNvSpPr/>
            <p:nvPr/>
          </p:nvSpPr>
          <p:spPr>
            <a:xfrm>
              <a:off x="6697237" y="5188012"/>
              <a:ext cx="124301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3. Search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31143C-8AD9-381B-D5EC-17AD7F0A0C4C}"/>
                </a:ext>
              </a:extLst>
            </p:cNvPr>
            <p:cNvSpPr/>
            <p:nvPr/>
          </p:nvSpPr>
          <p:spPr>
            <a:xfrm>
              <a:off x="7940248" y="5188011"/>
              <a:ext cx="4323190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4. Select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13DC4B-DFD1-FB2B-9DF5-C1B119EE60EE}"/>
                </a:ext>
              </a:extLst>
            </p:cNvPr>
            <p:cNvSpPr/>
            <p:nvPr/>
          </p:nvSpPr>
          <p:spPr>
            <a:xfrm>
              <a:off x="12267037" y="5188009"/>
              <a:ext cx="122628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5. Evaluate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EC2D95-D54E-46B0-72E2-DA7EB61BFD98}"/>
                </a:ext>
              </a:extLst>
            </p:cNvPr>
            <p:cNvSpPr/>
            <p:nvPr/>
          </p:nvSpPr>
          <p:spPr>
            <a:xfrm>
              <a:off x="13493324" y="5188005"/>
              <a:ext cx="609597" cy="6518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500" dirty="0"/>
                <a:t>6. Ana-lysis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9DE400-915D-9624-A1DF-A6CDB5285A0A}"/>
                </a:ext>
              </a:extLst>
            </p:cNvPr>
            <p:cNvSpPr/>
            <p:nvPr/>
          </p:nvSpPr>
          <p:spPr>
            <a:xfrm>
              <a:off x="14102920" y="5188009"/>
              <a:ext cx="186256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7. Synthesis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12BAF2-4BC5-5340-FA16-62F3CD64E568}"/>
                </a:ext>
              </a:extLst>
            </p:cNvPr>
            <p:cNvSpPr/>
            <p:nvPr/>
          </p:nvSpPr>
          <p:spPr>
            <a:xfrm>
              <a:off x="15965488" y="5188009"/>
              <a:ext cx="1462704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8. Reporting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9A3969B-BC9C-2C03-F99F-1AE31CFA8C86}"/>
              </a:ext>
            </a:extLst>
          </p:cNvPr>
          <p:cNvSpPr/>
          <p:nvPr/>
        </p:nvSpPr>
        <p:spPr>
          <a:xfrm>
            <a:off x="4025899" y="2575561"/>
            <a:ext cx="2671339" cy="2049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2. Defining a 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F0C5B7-7896-0A3B-DF4B-2BD2CA80F2DA}"/>
              </a:ext>
            </a:extLst>
          </p:cNvPr>
          <p:cNvSpPr/>
          <p:nvPr/>
        </p:nvSpPr>
        <p:spPr>
          <a:xfrm>
            <a:off x="6700838" y="2575561"/>
            <a:ext cx="1243011" cy="20465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3. Search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446685-79E4-B843-4423-ACF4FB084342}"/>
              </a:ext>
            </a:extLst>
          </p:cNvPr>
          <p:cNvSpPr/>
          <p:nvPr/>
        </p:nvSpPr>
        <p:spPr>
          <a:xfrm>
            <a:off x="7943849" y="2574093"/>
            <a:ext cx="4315992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4. Select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A0A462-111A-93E4-0358-F6DA912B6769}"/>
              </a:ext>
            </a:extLst>
          </p:cNvPr>
          <p:cNvSpPr/>
          <p:nvPr/>
        </p:nvSpPr>
        <p:spPr>
          <a:xfrm>
            <a:off x="12263438" y="2574093"/>
            <a:ext cx="1229887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5. Evaluate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7FAF60-2592-F25E-C387-5DF0F013818C}"/>
              </a:ext>
            </a:extLst>
          </p:cNvPr>
          <p:cNvSpPr/>
          <p:nvPr/>
        </p:nvSpPr>
        <p:spPr>
          <a:xfrm>
            <a:off x="13496925" y="2575561"/>
            <a:ext cx="609598" cy="2045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noFill/>
              </a:rPr>
              <a:t>6. Ana-lysis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C80246-322B-ABC4-AF47-83C43CDC6D24}"/>
              </a:ext>
            </a:extLst>
          </p:cNvPr>
          <p:cNvSpPr/>
          <p:nvPr/>
        </p:nvSpPr>
        <p:spPr>
          <a:xfrm>
            <a:off x="14106524" y="2574093"/>
            <a:ext cx="1864520" cy="204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7. Synthesis</a:t>
            </a:r>
          </a:p>
        </p:txBody>
      </p:sp>
    </p:spTree>
    <p:extLst>
      <p:ext uri="{BB962C8B-B14F-4D97-AF65-F5344CB8AC3E}">
        <p14:creationId xmlns:p14="http://schemas.microsoft.com/office/powerpoint/2010/main" val="331765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BCF26-8E2A-10C4-FA4B-7B70BDF7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Unified Workflow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889088-FA6D-DABC-7CEA-BEEF799B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3B22C-F2BD-B46C-2211-016F190D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63"/>
          <a:stretch/>
        </p:blipFill>
        <p:spPr>
          <a:xfrm>
            <a:off x="854220" y="1921986"/>
            <a:ext cx="16459201" cy="1612769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EB2CBFC-DB8B-3D15-B38D-0FDF5B6100DC}"/>
              </a:ext>
            </a:extLst>
          </p:cNvPr>
          <p:cNvSpPr txBox="1">
            <a:spLocks/>
          </p:cNvSpPr>
          <p:nvPr/>
        </p:nvSpPr>
        <p:spPr>
          <a:xfrm>
            <a:off x="859808" y="4858648"/>
            <a:ext cx="16459201" cy="4018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Goals:</a:t>
            </a:r>
          </a:p>
          <a:p>
            <a:r>
              <a:rPr lang="de-DE" dirty="0" err="1"/>
              <a:t>Build</a:t>
            </a:r>
            <a:r>
              <a:rPr lang="de-DE" dirty="0"/>
              <a:t> a modular, </a:t>
            </a:r>
            <a:r>
              <a:rPr lang="de-DE" dirty="0" err="1"/>
              <a:t>streamlined</a:t>
            </a:r>
            <a:r>
              <a:rPr lang="de-DE" dirty="0"/>
              <a:t> </a:t>
            </a:r>
            <a:r>
              <a:rPr lang="de-DE" dirty="0" err="1"/>
              <a:t>workflow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Fullfill</a:t>
            </a:r>
            <a:r>
              <a:rPr lang="de-DE" dirty="0"/>
              <a:t> all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best</a:t>
            </a:r>
            <a:r>
              <a:rPr lang="de-DE" dirty="0"/>
              <a:t>“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large </a:t>
            </a:r>
            <a:r>
              <a:rPr lang="de-DE" dirty="0" err="1"/>
              <a:t>community</a:t>
            </a:r>
            <a:r>
              <a:rPr lang="de-DE" dirty="0"/>
              <a:t>, </a:t>
            </a: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, interoperable, …</a:t>
            </a:r>
          </a:p>
          <a:p>
            <a:endParaRPr lang="de-DE" dirty="0"/>
          </a:p>
          <a:p>
            <a:r>
              <a:rPr lang="de-DE" dirty="0"/>
              <a:t>Workflow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semi-</a:t>
            </a:r>
            <a:r>
              <a:rPr lang="de-DE" dirty="0" err="1"/>
              <a:t>automated</a:t>
            </a:r>
            <a:r>
              <a:rPr lang="de-DE" dirty="0"/>
              <a:t> human-in-the-loop where needed.</a:t>
            </a:r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2870550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BCF26-8E2A-10C4-FA4B-7B70BDF7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Unified Workflow: 4 Jupyter Notebooks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889088-FA6D-DABC-7CEA-BEEF799BC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8" y="4858648"/>
            <a:ext cx="16459201" cy="401865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Goals:</a:t>
            </a:r>
          </a:p>
          <a:p>
            <a:r>
              <a:rPr lang="de-DE" dirty="0" err="1"/>
              <a:t>Build</a:t>
            </a:r>
            <a:r>
              <a:rPr lang="de-DE" dirty="0"/>
              <a:t> a modular, </a:t>
            </a:r>
            <a:r>
              <a:rPr lang="de-DE" dirty="0" err="1"/>
              <a:t>streamlined</a:t>
            </a:r>
            <a:r>
              <a:rPr lang="de-DE" dirty="0"/>
              <a:t> </a:t>
            </a:r>
            <a:r>
              <a:rPr lang="de-DE" dirty="0" err="1"/>
              <a:t>workflow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Fullfill</a:t>
            </a:r>
            <a:r>
              <a:rPr lang="de-DE" dirty="0"/>
              <a:t> all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best</a:t>
            </a:r>
            <a:r>
              <a:rPr lang="de-DE" dirty="0"/>
              <a:t>“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large </a:t>
            </a:r>
            <a:r>
              <a:rPr lang="de-DE" dirty="0" err="1"/>
              <a:t>community</a:t>
            </a:r>
            <a:r>
              <a:rPr lang="de-DE" dirty="0"/>
              <a:t>, </a:t>
            </a: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, interoperable, …</a:t>
            </a:r>
          </a:p>
          <a:p>
            <a:endParaRPr lang="de-DE" dirty="0"/>
          </a:p>
          <a:p>
            <a:r>
              <a:rPr lang="de-DE" dirty="0"/>
              <a:t>Workflow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,</a:t>
            </a:r>
            <a:br>
              <a:rPr lang="de-DE" dirty="0"/>
            </a:br>
            <a:r>
              <a:rPr lang="de-DE" dirty="0"/>
              <a:t>semi-</a:t>
            </a:r>
            <a:r>
              <a:rPr lang="de-DE" dirty="0" err="1"/>
              <a:t>automated</a:t>
            </a:r>
            <a:r>
              <a:rPr lang="de-DE" dirty="0"/>
              <a:t> human-in-</a:t>
            </a:r>
            <a:r>
              <a:rPr lang="de-DE" dirty="0" err="1"/>
              <a:t>the</a:t>
            </a:r>
            <a:r>
              <a:rPr lang="de-DE" dirty="0"/>
              <a:t>-loop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68ABE4-E18F-CCCC-9F92-1C5AB3DE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20" y="1921986"/>
            <a:ext cx="16464789" cy="2936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3B22C-F2BD-B46C-2211-016F190D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63"/>
          <a:stretch/>
        </p:blipFill>
        <p:spPr>
          <a:xfrm>
            <a:off x="854220" y="1921986"/>
            <a:ext cx="16459201" cy="1612769"/>
          </a:xfrm>
          <a:prstGeom prst="rect">
            <a:avLst/>
          </a:prstGeom>
        </p:spPr>
      </p:pic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272437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A50F65-042E-F328-1AE5-46C8030EB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E475D81-0CAB-83EE-67CD-9CB990CBC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05B56-284D-E3AE-99FD-4B87B428B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5AD3DD-717A-C3CE-F9AD-262E3DD3BB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33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3985-FC72-0832-AAFF-B31FE7CF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7E8D-0B28-92FF-FF8C-CDEBFCFF7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0DCE4-3083-111C-5D1F-BB32D954D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73EC0-7AC2-EC66-A709-49229C754E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89595-C0F8-6474-C767-C9209FE4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9A08C2-4A30-9391-63BF-81D7CE08A61E}"/>
              </a:ext>
            </a:extLst>
          </p:cNvPr>
          <p:cNvSpPr/>
          <p:nvPr/>
        </p:nvSpPr>
        <p:spPr>
          <a:xfrm>
            <a:off x="6136850" y="4204487"/>
            <a:ext cx="2648932" cy="1323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SWARM-SLR Workflow</a:t>
            </a:r>
          </a:p>
          <a:p>
            <a:pPr algn="ctr"/>
            <a:r>
              <a:rPr lang="de-DE" sz="2800" dirty="0"/>
              <a:t>(online)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9B0DA8-C97F-23E0-B5AD-2DF628614C62}"/>
              </a:ext>
            </a:extLst>
          </p:cNvPr>
          <p:cNvSpPr/>
          <p:nvPr/>
        </p:nvSpPr>
        <p:spPr>
          <a:xfrm>
            <a:off x="9277547" y="4204487"/>
            <a:ext cx="2648932" cy="1323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SWARM-SLR Workflow</a:t>
            </a:r>
          </a:p>
          <a:p>
            <a:pPr algn="ctr"/>
            <a:r>
              <a:rPr lang="de-DE" sz="2800" dirty="0"/>
              <a:t>(local)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C231EF-E5C0-11D5-F770-13880341E213}"/>
              </a:ext>
            </a:extLst>
          </p:cNvPr>
          <p:cNvSpPr/>
          <p:nvPr/>
        </p:nvSpPr>
        <p:spPr>
          <a:xfrm>
            <a:off x="6199283" y="6209928"/>
            <a:ext cx="2648932" cy="1323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68784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42E6-C3DE-7728-6C7B-2BD4A772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3B89A-D9AA-B379-C465-901CBDA9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30655-AA03-1EA3-70C2-F63BD4D57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B7D3D8-6917-BC00-3732-7A56D11265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2298A-9979-7908-91F2-110DB72E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DC1DFA-6B24-82F8-5E7C-2AF6B89748C4}"/>
              </a:ext>
            </a:extLst>
          </p:cNvPr>
          <p:cNvSpPr/>
          <p:nvPr/>
        </p:nvSpPr>
        <p:spPr>
          <a:xfrm>
            <a:off x="6199283" y="1409700"/>
            <a:ext cx="2648932" cy="1323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Search engine</a:t>
            </a:r>
          </a:p>
          <a:p>
            <a:pPr algn="ctr"/>
            <a:r>
              <a:rPr lang="de-DE" sz="2800" dirty="0"/>
              <a:t>(e.g. Google Scholar)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E10C5-32ED-5E28-062E-54BD06DB696B}"/>
              </a:ext>
            </a:extLst>
          </p:cNvPr>
          <p:cNvSpPr/>
          <p:nvPr/>
        </p:nvSpPr>
        <p:spPr>
          <a:xfrm>
            <a:off x="9277547" y="1409700"/>
            <a:ext cx="2648932" cy="1323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Reference manager (e.g. Zotero)</a:t>
            </a:r>
          </a:p>
        </p:txBody>
      </p:sp>
    </p:spTree>
    <p:extLst>
      <p:ext uri="{BB962C8B-B14F-4D97-AF65-F5344CB8AC3E}">
        <p14:creationId xmlns:p14="http://schemas.microsoft.com/office/powerpoint/2010/main" val="203490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1B61-08DB-0B82-BED3-C5AF3BD7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E822B-341C-23F3-4BD9-AEA027532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D7F92-D8F1-5C2C-FA57-037648C24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2EA2EF-DF49-AD4C-5E8B-375F5C7536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8CAB4-8D0D-E38D-9874-E55ABADC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0CE398-5C6A-566B-1559-BB4B093A13B8}"/>
              </a:ext>
            </a:extLst>
          </p:cNvPr>
          <p:cNvSpPr/>
          <p:nvPr/>
        </p:nvSpPr>
        <p:spPr>
          <a:xfrm>
            <a:off x="6199283" y="1409700"/>
            <a:ext cx="2648932" cy="1323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Noteboard</a:t>
            </a:r>
          </a:p>
          <a:p>
            <a:pPr algn="ctr"/>
            <a:r>
              <a:rPr lang="de-DE" sz="2800" dirty="0"/>
              <a:t>(e.g. Miro)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F627E-BD20-78AA-6CC2-908DEB2A4159}"/>
              </a:ext>
            </a:extLst>
          </p:cNvPr>
          <p:cNvSpPr/>
          <p:nvPr/>
        </p:nvSpPr>
        <p:spPr>
          <a:xfrm>
            <a:off x="9277547" y="1409700"/>
            <a:ext cx="2648932" cy="1323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Markdown viewer </a:t>
            </a:r>
          </a:p>
          <a:p>
            <a:pPr algn="ctr"/>
            <a:r>
              <a:rPr lang="de-DE" sz="2800" dirty="0"/>
              <a:t>(e.g. Obsidian)</a:t>
            </a:r>
          </a:p>
        </p:txBody>
      </p:sp>
    </p:spTree>
    <p:extLst>
      <p:ext uri="{BB962C8B-B14F-4D97-AF65-F5344CB8AC3E}">
        <p14:creationId xmlns:p14="http://schemas.microsoft.com/office/powerpoint/2010/main" val="2811901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EA15-C741-3557-13A8-49AC511D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6862B-4523-789B-770A-2717F4753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265450-1FF9-17F5-8B8D-8BB12A9F7A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D907F-3692-4516-AA89-379BEC0E0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(not included in the Backup)</a:t>
            </a:r>
          </a:p>
        </p:txBody>
      </p:sp>
    </p:spTree>
    <p:extLst>
      <p:ext uri="{BB962C8B-B14F-4D97-AF65-F5344CB8AC3E}">
        <p14:creationId xmlns:p14="http://schemas.microsoft.com/office/powerpoint/2010/main" val="107307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980254B-4450-35B6-C30C-7BB43339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8" y="4725356"/>
            <a:ext cx="8523081" cy="385431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FBA4D0-3328-8BB6-42B2-6F186ACF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Millions of new publications each year at a steadiliy increasing trend [1]</a:t>
            </a:r>
          </a:p>
          <a:p>
            <a:pPr lvl="1"/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/>
              <a:t>Solution:</a:t>
            </a:r>
            <a:r>
              <a:rPr lang="de-DE" dirty="0"/>
              <a:t> efficient literature review support</a:t>
            </a:r>
          </a:p>
          <a:p>
            <a:endParaRPr lang="de-D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302C3D-6C3B-D069-F7BD-7EB480F14F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de-DE" dirty="0"/>
              <a:t>Hundreds of tools supporting different tasks without overview or cohesion [2]</a:t>
            </a:r>
          </a:p>
          <a:p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/>
              <a:t>Solution: </a:t>
            </a:r>
            <a:r>
              <a:rPr lang="de-DE" dirty="0"/>
              <a:t>streamlined workflow automatization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AE9CF6-F4AB-5842-5F1C-3CBFAF632B3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Too many publications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F3AA13-F721-C5A2-5ECB-98ED2CE38F6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sz="2800" dirty="0"/>
              <a:t>Too many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5D8D03-CED4-B48D-A652-F6D37D9E49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265582-C712-BE50-B214-0D7A7892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75739-E742-BC42-965B-711FD73672B7}"/>
              </a:ext>
            </a:extLst>
          </p:cNvPr>
          <p:cNvSpPr txBox="1"/>
          <p:nvPr/>
        </p:nvSpPr>
        <p:spPr>
          <a:xfrm>
            <a:off x="685801" y="8590599"/>
            <a:ext cx="16916398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Bornmann</a:t>
            </a:r>
            <a:r>
              <a:rPr lang="en-US" sz="1400" dirty="0"/>
              <a:t>, L., Mutz, R.: Growth rates of modern science: A bibliometric analysis based on the number of publications and cited references. Journal of the Association for Information Science and Technology 66(11), 2215–2222 (2015). </a:t>
            </a:r>
            <a:r>
              <a:rPr lang="en-US" sz="1400" dirty="0">
                <a:hlinkClick r:id="rId4"/>
              </a:rPr>
              <a:t>https://doi.org/10.1002/asi.23329</a:t>
            </a:r>
            <a:endParaRPr lang="en-US" sz="1400" dirty="0"/>
          </a:p>
          <a:p>
            <a:r>
              <a:rPr lang="en-US" sz="1400" dirty="0"/>
              <a:t>[2] Bosman, J., Kramer, B.: 400+ Tools and innovations in scholarly communication - data collection forms (2023), </a:t>
            </a:r>
            <a:r>
              <a:rPr lang="en-US" sz="1400" dirty="0">
                <a:hlinkClick r:id="rId5"/>
              </a:rPr>
              <a:t>https://docs.google.com/spreadsheets/d/1KUMSeq_Pzp4KveZ7pb5rddcssk1XBTiLHniD0d3nDqo/edit</a:t>
            </a:r>
            <a:r>
              <a:rPr lang="en-US" sz="1400" dirty="0"/>
              <a:t> </a:t>
            </a:r>
            <a:endParaRPr lang="de-DE" sz="1400" dirty="0"/>
          </a:p>
        </p:txBody>
      </p:sp>
      <p:sp>
        <p:nvSpPr>
          <p:cNvPr id="15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302227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3C4809-E4AA-0486-591E-E99DAFBB9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2618"/>
          <a:stretch/>
        </p:blipFill>
        <p:spPr>
          <a:xfrm>
            <a:off x="-48136" y="1549812"/>
            <a:ext cx="18454862" cy="3769442"/>
          </a:xfrm>
          <a:prstGeom prst="rect">
            <a:avLst/>
          </a:prstGeom>
          <a:ln>
            <a:noFill/>
          </a:ln>
        </p:spPr>
      </p:pic>
      <p:pic>
        <p:nvPicPr>
          <p:cNvPr id="8" name="Content Placeholder 7" descr="A diagram of a computer&#10;&#10;Description automatically generated">
            <a:extLst>
              <a:ext uri="{FF2B5EF4-FFF2-40B4-BE49-F238E27FC236}">
                <a16:creationId xmlns:a16="http://schemas.microsoft.com/office/drawing/2014/main" id="{D8AB1FB6-94EC-70A2-EEB3-78F36F871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18296317" cy="3974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83077-12A2-CCCE-7BBE-3F6CFD93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495300"/>
            <a:ext cx="16459201" cy="1143000"/>
          </a:xfrm>
        </p:spPr>
        <p:txBody>
          <a:bodyPr/>
          <a:lstStyle/>
          <a:p>
            <a:r>
              <a:rPr lang="de-DE" dirty="0"/>
              <a:t>Stage I: Use LLM at their best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58081-5012-4CFD-2472-3E8B78F5D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FE0F654-0AC1-30A4-384C-9707D84738D3}"/>
              </a:ext>
            </a:extLst>
          </p:cNvPr>
          <p:cNvSpPr txBox="1">
            <a:spLocks/>
          </p:cNvSpPr>
          <p:nvPr/>
        </p:nvSpPr>
        <p:spPr>
          <a:xfrm>
            <a:off x="859808" y="5612700"/>
            <a:ext cx="16459201" cy="326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Formulate </a:t>
            </a:r>
          </a:p>
          <a:p>
            <a:pPr lvl="1"/>
            <a:r>
              <a:rPr lang="de-DE" dirty="0"/>
              <a:t>Research questions</a:t>
            </a:r>
          </a:p>
          <a:p>
            <a:pPr lvl="1"/>
            <a:r>
              <a:rPr lang="de-DE" dirty="0"/>
              <a:t>Keywords</a:t>
            </a:r>
          </a:p>
          <a:p>
            <a:pPr lvl="1"/>
            <a:r>
              <a:rPr lang="de-DE" dirty="0"/>
              <a:t>Search queries</a:t>
            </a:r>
          </a:p>
          <a:p>
            <a:pPr lvl="1"/>
            <a:endParaRPr lang="de-DE" dirty="0"/>
          </a:p>
          <a:p>
            <a:r>
              <a:rPr lang="de-DE" b="1" dirty="0"/>
              <a:t>BUT:</a:t>
            </a:r>
            <a:r>
              <a:rPr lang="de-DE" dirty="0"/>
              <a:t> Validate with human expertes as well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297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3077-12A2-CCCE-7BBE-3F6CFD93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495300"/>
            <a:ext cx="16459201" cy="1143000"/>
          </a:xfrm>
        </p:spPr>
        <p:txBody>
          <a:bodyPr/>
          <a:lstStyle/>
          <a:p>
            <a:r>
              <a:rPr lang="de-DE" dirty="0"/>
              <a:t>Stage I: Use LLM at their best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58081-5012-4CFD-2472-3E8B78F5D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554AB-3493-BF90-CF5F-0210C4A94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8" y="1965278"/>
            <a:ext cx="9266548" cy="69121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F9E1D-EA74-9E6C-CAB3-0ACBB97F5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523" y="495300"/>
            <a:ext cx="7144486" cy="838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7" descr="A diagram of a computer&#10;&#10;Description automatically generated">
            <a:extLst>
              <a:ext uri="{FF2B5EF4-FFF2-40B4-BE49-F238E27FC236}">
                <a16:creationId xmlns:a16="http://schemas.microsoft.com/office/drawing/2014/main" id="{D8AB1FB6-94EC-70A2-EEB3-78F36F871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" y="6864382"/>
            <a:ext cx="9266548" cy="2012917"/>
          </a:xfr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237722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7F8990-6C25-ACB6-C2E3-5E58ABD76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8" y="1965278"/>
            <a:ext cx="16459201" cy="6912022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BUT:</a:t>
            </a:r>
            <a:r>
              <a:rPr lang="de-DE" dirty="0"/>
              <a:t> Human evaluation still required.</a:t>
            </a:r>
          </a:p>
          <a:p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83077-12A2-CCCE-7BBE-3F6CFD93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08" y="495300"/>
            <a:ext cx="16459201" cy="1143000"/>
          </a:xfrm>
        </p:spPr>
        <p:txBody>
          <a:bodyPr/>
          <a:lstStyle/>
          <a:p>
            <a:r>
              <a:rPr lang="de-DE" dirty="0"/>
              <a:t>Stage II: Search,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„</a:t>
            </a:r>
            <a:r>
              <a:rPr lang="de-DE" dirty="0" err="1"/>
              <a:t>fully</a:t>
            </a:r>
            <a:r>
              <a:rPr lang="de-DE" dirty="0"/>
              <a:t> </a:t>
            </a:r>
            <a:r>
              <a:rPr lang="de-DE" dirty="0" err="1"/>
              <a:t>automated</a:t>
            </a:r>
            <a:r>
              <a:rPr lang="de-DE" dirty="0"/>
              <a:t>“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58081-5012-4CFD-2472-3E8B78F5D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9A82A-1B5E-C5C7-246B-9456230D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8" y="2524805"/>
            <a:ext cx="16459201" cy="63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4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9EFAD2-7B2E-180E-D00F-BF416B14B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5" r="18221"/>
          <a:stretch/>
        </p:blipFill>
        <p:spPr>
          <a:xfrm>
            <a:off x="9389055" y="1965600"/>
            <a:ext cx="8104496" cy="6934200"/>
          </a:xfrm>
          <a:prstGeom prst="rect">
            <a:avLst/>
          </a:prstGeom>
          <a:noFill/>
        </p:spPr>
      </p:pic>
      <p:pic>
        <p:nvPicPr>
          <p:cNvPr id="15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0D7C88F-B7EC-BA91-ED58-048BB18D6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r="31448" b="1"/>
          <a:stretch/>
        </p:blipFill>
        <p:spPr>
          <a:xfrm>
            <a:off x="860400" y="1965600"/>
            <a:ext cx="8188942" cy="69342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5126C-34C7-D081-BD54-17AFDE71EE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6535400" y="9774000"/>
            <a:ext cx="1066800" cy="29508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110D2991-B397-4C46-B2E7-9078BC2625C7}" type="slidenum">
              <a:rPr lang="de-DE" sz="14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de-DE" sz="1400"/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AD32CDF7-A872-392C-3ADE-8F1AD7E1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00" y="495300"/>
            <a:ext cx="16741800" cy="1143000"/>
          </a:xfrm>
        </p:spPr>
        <p:txBody>
          <a:bodyPr>
            <a:noAutofit/>
          </a:bodyPr>
          <a:lstStyle/>
          <a:p>
            <a:r>
              <a:rPr lang="en-US" dirty="0"/>
              <a:t>Stage III: Synthesis &amp; Analysis: Don’t reinvent the wheel, use it.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3505018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B0F92-09BA-92FC-88D9-25A07663D4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D7DCE-3AD4-D6CD-2E25-D2FB2EC2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Stage IV: Reporting: </a:t>
            </a:r>
            <a:r>
              <a:rPr lang="de-DE" dirty="0" err="1"/>
              <a:t>machine-actionable</a:t>
            </a:r>
            <a:r>
              <a:rPr lang="de-DE" dirty="0"/>
              <a:t> </a:t>
            </a:r>
            <a:r>
              <a:rPr lang="de-DE" dirty="0" err="1"/>
              <a:t>reviews</a:t>
            </a:r>
            <a:endParaRPr lang="de-DE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569659-5B2E-923B-8B04-B78718614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" t="16925" r="6034" b="9317"/>
          <a:stretch/>
        </p:blipFill>
        <p:spPr>
          <a:xfrm>
            <a:off x="8934450" y="1364532"/>
            <a:ext cx="7162800" cy="3362325"/>
          </a:xfr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AD3505F4-1E34-3516-D5B7-E106BDE505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072" y="4780137"/>
            <a:ext cx="8154299" cy="41896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D93BA3B-7044-C24E-BF8E-8A9D19780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589" y="1638300"/>
            <a:ext cx="5018894" cy="7191068"/>
          </a:xfrm>
          <a:prstGeom prst="rect">
            <a:avLst/>
          </a:prstGeom>
        </p:spPr>
      </p:pic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A9373287-28C6-A78A-9FA9-9C8D5995DB45}"/>
              </a:ext>
            </a:extLst>
          </p:cNvPr>
          <p:cNvSpPr/>
          <p:nvPr/>
        </p:nvSpPr>
        <p:spPr>
          <a:xfrm rot="18132900">
            <a:off x="7326226" y="4545795"/>
            <a:ext cx="580104" cy="1016219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F8A7D0-E76F-76F9-F4D6-0C57798F8826}"/>
              </a:ext>
            </a:extLst>
          </p:cNvPr>
          <p:cNvSpPr txBox="1"/>
          <p:nvPr/>
        </p:nvSpPr>
        <p:spPr>
          <a:xfrm>
            <a:off x="179109" y="9021486"/>
            <a:ext cx="1792978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1400" dirty="0"/>
              <a:t>[1] Kreutz, C.K., Schenkel, R.: Scientific paper recommendation systems: a literature review of recent publications. International Journal on Digital Libraries 23(4), 335–369 (Dec 2022). </a:t>
            </a:r>
            <a:r>
              <a:rPr lang="de-DE" sz="1400" dirty="0">
                <a:hlinkClick r:id="rId5"/>
              </a:rPr>
              <a:t>https://doi.org/10.1007/s00799-022-00339-w</a:t>
            </a:r>
            <a:endParaRPr lang="de-DE" sz="1400" dirty="0"/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264569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4F76F8-2F18-74B3-0E0B-56452159E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774F3F-4B59-AC32-623B-66031944DA4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E21209-2FD6-DC4F-844C-5B967C580C8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From research question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1D79840-F1C1-5EAD-8353-DD86C4C0EB9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E76183-F538-13A3-4666-EB8487CE9C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E632C4-F01A-1E8E-1466-1EC983FB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Workflow: From a question to a complete Review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7EC2EE2-324E-06F3-17FD-59264243D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843" y="4882903"/>
            <a:ext cx="7716166" cy="3964535"/>
          </a:xfrm>
          <a:prstGeom prst="rect">
            <a:avLst/>
          </a:prstGeom>
        </p:spPr>
      </p:pic>
      <p:pic>
        <p:nvPicPr>
          <p:cNvPr id="14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6189D7-579A-2628-19AE-B6FBC39EC3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220" y="5204189"/>
            <a:ext cx="6476890" cy="3643250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49EDDF-A78F-5C76-87A8-462CA6026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20" y="1921986"/>
            <a:ext cx="16464789" cy="2936662"/>
          </a:xfrm>
          <a:prstGeom prst="rect">
            <a:avLst/>
          </a:prstGeom>
        </p:spPr>
      </p:pic>
      <p:sp>
        <p:nvSpPr>
          <p:cNvPr id="16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2312877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a music equalizer&#10;&#10;Description automatically generated">
            <a:extLst>
              <a:ext uri="{FF2B5EF4-FFF2-40B4-BE49-F238E27FC236}">
                <a16:creationId xmlns:a16="http://schemas.microsoft.com/office/drawing/2014/main" id="{89D4B670-2D53-97FB-3626-6AD512A08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1965277"/>
            <a:ext cx="16462800" cy="379625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D02D734-3C33-1F0E-DBD4-01308DC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All tools and the SWARM-SLR Workflow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7D05-DE77-3CA0-1FEA-ADA7AF25B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8867BF-CE32-AD02-4F72-5F156E17217C}"/>
              </a:ext>
            </a:extLst>
          </p:cNvPr>
          <p:cNvGrpSpPr/>
          <p:nvPr/>
        </p:nvGrpSpPr>
        <p:grpSpPr>
          <a:xfrm>
            <a:off x="2691258" y="5250175"/>
            <a:ext cx="14736934" cy="540006"/>
            <a:chOff x="2691258" y="5188005"/>
            <a:chExt cx="14736934" cy="6518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6788331-3F2A-F741-43DC-AA8647889B1E}"/>
                </a:ext>
              </a:extLst>
            </p:cNvPr>
            <p:cNvSpPr/>
            <p:nvPr/>
          </p:nvSpPr>
          <p:spPr>
            <a:xfrm>
              <a:off x="2691258" y="5188009"/>
              <a:ext cx="133464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1. Planning a review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4C7B03-FA1E-7B80-FCB6-20AF80607538}"/>
                </a:ext>
              </a:extLst>
            </p:cNvPr>
            <p:cNvSpPr/>
            <p:nvPr/>
          </p:nvSpPr>
          <p:spPr>
            <a:xfrm>
              <a:off x="4025899" y="5188009"/>
              <a:ext cx="2674939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2. Defining a Scope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539A69-2560-5E7A-D8FB-412D412C8219}"/>
                </a:ext>
              </a:extLst>
            </p:cNvPr>
            <p:cNvSpPr/>
            <p:nvPr/>
          </p:nvSpPr>
          <p:spPr>
            <a:xfrm>
              <a:off x="6697237" y="5188012"/>
              <a:ext cx="124301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3. Search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F56643-89A5-1001-AA90-5A4C225ADA39}"/>
                </a:ext>
              </a:extLst>
            </p:cNvPr>
            <p:cNvSpPr/>
            <p:nvPr/>
          </p:nvSpPr>
          <p:spPr>
            <a:xfrm>
              <a:off x="7940248" y="5188011"/>
              <a:ext cx="4323190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4. Select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E507FC-CD0B-200D-A145-1C682A744D33}"/>
                </a:ext>
              </a:extLst>
            </p:cNvPr>
            <p:cNvSpPr/>
            <p:nvPr/>
          </p:nvSpPr>
          <p:spPr>
            <a:xfrm>
              <a:off x="12267037" y="5188009"/>
              <a:ext cx="122628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5. Evaluate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127861-93D5-0048-C05D-077BB31E4107}"/>
                </a:ext>
              </a:extLst>
            </p:cNvPr>
            <p:cNvSpPr/>
            <p:nvPr/>
          </p:nvSpPr>
          <p:spPr>
            <a:xfrm>
              <a:off x="13493324" y="5188005"/>
              <a:ext cx="609597" cy="6518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500" dirty="0"/>
                <a:t>6. Ana-lysis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74D30D-B68E-F9D5-EC8E-04F98A13D4A7}"/>
                </a:ext>
              </a:extLst>
            </p:cNvPr>
            <p:cNvSpPr/>
            <p:nvPr/>
          </p:nvSpPr>
          <p:spPr>
            <a:xfrm>
              <a:off x="14102920" y="5188009"/>
              <a:ext cx="186256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7. Synthesis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638E19-715A-56AC-F6B1-E297227FA866}"/>
                </a:ext>
              </a:extLst>
            </p:cNvPr>
            <p:cNvSpPr/>
            <p:nvPr/>
          </p:nvSpPr>
          <p:spPr>
            <a:xfrm>
              <a:off x="15965488" y="5188009"/>
              <a:ext cx="1462704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8. Reporting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2D895-ADF9-13E9-EF48-FB30999F403B}"/>
              </a:ext>
            </a:extLst>
          </p:cNvPr>
          <p:cNvSpPr/>
          <p:nvPr/>
        </p:nvSpPr>
        <p:spPr>
          <a:xfrm>
            <a:off x="4025899" y="2575561"/>
            <a:ext cx="2671339" cy="2049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2. Defining a Scope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607012-3D36-9C7E-80DE-CCE893A98AE5}"/>
              </a:ext>
            </a:extLst>
          </p:cNvPr>
          <p:cNvSpPr/>
          <p:nvPr/>
        </p:nvSpPr>
        <p:spPr>
          <a:xfrm>
            <a:off x="6700838" y="2575561"/>
            <a:ext cx="1243011" cy="20465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3. 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50475-3D80-2D3A-02AB-418F68FAB9BA}"/>
              </a:ext>
            </a:extLst>
          </p:cNvPr>
          <p:cNvSpPr/>
          <p:nvPr/>
        </p:nvSpPr>
        <p:spPr>
          <a:xfrm>
            <a:off x="7943849" y="2574093"/>
            <a:ext cx="4315992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4. Select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591CC1-9E23-214C-4E74-B911CDFE7255}"/>
              </a:ext>
            </a:extLst>
          </p:cNvPr>
          <p:cNvSpPr/>
          <p:nvPr/>
        </p:nvSpPr>
        <p:spPr>
          <a:xfrm>
            <a:off x="12263438" y="2574093"/>
            <a:ext cx="1229887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5. Evaluate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A4B21-E0A3-6819-9D8A-4E6B776591D9}"/>
              </a:ext>
            </a:extLst>
          </p:cNvPr>
          <p:cNvSpPr/>
          <p:nvPr/>
        </p:nvSpPr>
        <p:spPr>
          <a:xfrm>
            <a:off x="13496925" y="2575561"/>
            <a:ext cx="609598" cy="2045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noFill/>
              </a:rPr>
              <a:t>6. Ana-lysis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A20912-1E92-4864-384B-7A718E6D44FB}"/>
              </a:ext>
            </a:extLst>
          </p:cNvPr>
          <p:cNvSpPr/>
          <p:nvPr/>
        </p:nvSpPr>
        <p:spPr>
          <a:xfrm>
            <a:off x="14106524" y="2574093"/>
            <a:ext cx="1864520" cy="204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7. Synthesis</a:t>
            </a:r>
          </a:p>
        </p:txBody>
      </p:sp>
    </p:spTree>
    <p:extLst>
      <p:ext uri="{BB962C8B-B14F-4D97-AF65-F5344CB8AC3E}">
        <p14:creationId xmlns:p14="http://schemas.microsoft.com/office/powerpoint/2010/main" val="2160253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a music equalizer&#10;&#10;Description automatically generated">
            <a:extLst>
              <a:ext uri="{FF2B5EF4-FFF2-40B4-BE49-F238E27FC236}">
                <a16:creationId xmlns:a16="http://schemas.microsoft.com/office/drawing/2014/main" id="{89D4B670-2D53-97FB-3626-6AD512A08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1965277"/>
            <a:ext cx="16462800" cy="3796250"/>
          </a:xfrm>
        </p:spPr>
      </p:pic>
      <p:pic>
        <p:nvPicPr>
          <p:cNvPr id="5" name="Picture 4" descr="A diagram of 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8F8A71DE-567C-0ED6-7277-475FFF0A7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08" y="5298798"/>
            <a:ext cx="16462800" cy="379625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D02D734-3C33-1F0E-DBD4-01308DC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All tools and the SWARM-SLR Workflow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7D05-DE77-3CA0-1FEA-ADA7AF25B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2D4669-DF42-D2D9-9644-C94DE9206346}"/>
              </a:ext>
            </a:extLst>
          </p:cNvPr>
          <p:cNvGrpSpPr/>
          <p:nvPr/>
        </p:nvGrpSpPr>
        <p:grpSpPr>
          <a:xfrm>
            <a:off x="2691258" y="8583688"/>
            <a:ext cx="14736934" cy="540006"/>
            <a:chOff x="2691258" y="5188005"/>
            <a:chExt cx="14736934" cy="65183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4FD3B9-3446-65B9-0218-05B0FA0DF732}"/>
                </a:ext>
              </a:extLst>
            </p:cNvPr>
            <p:cNvSpPr/>
            <p:nvPr/>
          </p:nvSpPr>
          <p:spPr>
            <a:xfrm>
              <a:off x="2691258" y="5188009"/>
              <a:ext cx="133464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1. Planning a review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E77F78-5684-DF7C-C660-A4B2252C6749}"/>
                </a:ext>
              </a:extLst>
            </p:cNvPr>
            <p:cNvSpPr/>
            <p:nvPr/>
          </p:nvSpPr>
          <p:spPr>
            <a:xfrm>
              <a:off x="4025899" y="5188009"/>
              <a:ext cx="2674939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2. Defining a Scope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15C20D-C14D-2D84-1EA2-F758CE545A28}"/>
                </a:ext>
              </a:extLst>
            </p:cNvPr>
            <p:cNvSpPr/>
            <p:nvPr/>
          </p:nvSpPr>
          <p:spPr>
            <a:xfrm>
              <a:off x="6697237" y="5188012"/>
              <a:ext cx="124301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3. Search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6D33CB-FC15-F1D8-588E-24C82DD21EA6}"/>
                </a:ext>
              </a:extLst>
            </p:cNvPr>
            <p:cNvSpPr/>
            <p:nvPr/>
          </p:nvSpPr>
          <p:spPr>
            <a:xfrm>
              <a:off x="7940248" y="5188011"/>
              <a:ext cx="4323190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4. Select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C2EA61-D7FF-DE63-342B-57F70C697EE7}"/>
                </a:ext>
              </a:extLst>
            </p:cNvPr>
            <p:cNvSpPr/>
            <p:nvPr/>
          </p:nvSpPr>
          <p:spPr>
            <a:xfrm>
              <a:off x="12267037" y="5188009"/>
              <a:ext cx="122628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5. Evaluate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D0244B-0CF6-57CD-9A2B-A3A5C64BF093}"/>
                </a:ext>
              </a:extLst>
            </p:cNvPr>
            <p:cNvSpPr/>
            <p:nvPr/>
          </p:nvSpPr>
          <p:spPr>
            <a:xfrm>
              <a:off x="13493324" y="5188005"/>
              <a:ext cx="609597" cy="6518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500" dirty="0"/>
                <a:t>6. Ana-lysis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1071CB-47AA-AFBB-42AF-5D3A15CF800D}"/>
                </a:ext>
              </a:extLst>
            </p:cNvPr>
            <p:cNvSpPr/>
            <p:nvPr/>
          </p:nvSpPr>
          <p:spPr>
            <a:xfrm>
              <a:off x="14102920" y="5188009"/>
              <a:ext cx="186256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7. Synthesis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ED2662-7132-DA68-B251-A3D37C5048A9}"/>
                </a:ext>
              </a:extLst>
            </p:cNvPr>
            <p:cNvSpPr/>
            <p:nvPr/>
          </p:nvSpPr>
          <p:spPr>
            <a:xfrm>
              <a:off x="15965488" y="5188009"/>
              <a:ext cx="1462704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8. Reporting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F997438-4608-0A73-5FA6-B31E79458939}"/>
              </a:ext>
            </a:extLst>
          </p:cNvPr>
          <p:cNvSpPr/>
          <p:nvPr/>
        </p:nvSpPr>
        <p:spPr>
          <a:xfrm>
            <a:off x="4025899" y="5909074"/>
            <a:ext cx="2671339" cy="2049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2. Defining a 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C1E92C-C6F0-6D77-FE66-D067C8453E0A}"/>
              </a:ext>
            </a:extLst>
          </p:cNvPr>
          <p:cNvSpPr/>
          <p:nvPr/>
        </p:nvSpPr>
        <p:spPr>
          <a:xfrm>
            <a:off x="6700838" y="5909074"/>
            <a:ext cx="1243011" cy="20465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3. Search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98DB74-3810-558A-881A-3A418C0462B4}"/>
              </a:ext>
            </a:extLst>
          </p:cNvPr>
          <p:cNvSpPr/>
          <p:nvPr/>
        </p:nvSpPr>
        <p:spPr>
          <a:xfrm>
            <a:off x="7943849" y="5907606"/>
            <a:ext cx="4315992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4. Select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324441-7304-FF45-3C5F-AB2D83D99D72}"/>
              </a:ext>
            </a:extLst>
          </p:cNvPr>
          <p:cNvSpPr/>
          <p:nvPr/>
        </p:nvSpPr>
        <p:spPr>
          <a:xfrm>
            <a:off x="12263438" y="5907606"/>
            <a:ext cx="1229887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5. Evaluate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A9A1B8-F605-D333-A40C-17918A926A84}"/>
              </a:ext>
            </a:extLst>
          </p:cNvPr>
          <p:cNvSpPr/>
          <p:nvPr/>
        </p:nvSpPr>
        <p:spPr>
          <a:xfrm>
            <a:off x="13496925" y="5909074"/>
            <a:ext cx="609598" cy="2045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noFill/>
              </a:rPr>
              <a:t>6. Ana-lysis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204B0F-7DAF-C39E-76D2-6C06AF83834E}"/>
              </a:ext>
            </a:extLst>
          </p:cNvPr>
          <p:cNvSpPr/>
          <p:nvPr/>
        </p:nvSpPr>
        <p:spPr>
          <a:xfrm>
            <a:off x="14106524" y="5907606"/>
            <a:ext cx="1864520" cy="204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7. Synthesis</a:t>
            </a:r>
          </a:p>
        </p:txBody>
      </p:sp>
    </p:spTree>
    <p:extLst>
      <p:ext uri="{BB962C8B-B14F-4D97-AF65-F5344CB8AC3E}">
        <p14:creationId xmlns:p14="http://schemas.microsoft.com/office/powerpoint/2010/main" val="3543368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BA38-24F9-82ED-97D7-0943F50E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work: update, update,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7F46C-14A1-CC22-358A-3EB79C12B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During the writing of this, ...</a:t>
            </a:r>
          </a:p>
          <a:p>
            <a:pPr lvl="1"/>
            <a:r>
              <a:rPr lang="de-DE" dirty="0"/>
              <a:t>The „Systematic Literature Review Toolbox“ went offline since March 2024 [1]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ORKG Ask was released on April 2024 [2]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More tools will be developed, more requirements raised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C70F8-4A7C-172C-A66A-13BF97BB5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D97CE-6F8D-FBBC-2E92-CCA9022FDEB9}"/>
              </a:ext>
            </a:extLst>
          </p:cNvPr>
          <p:cNvSpPr txBox="1"/>
          <p:nvPr/>
        </p:nvSpPr>
        <p:spPr>
          <a:xfrm>
            <a:off x="859808" y="8806043"/>
            <a:ext cx="1656838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1400" dirty="0"/>
              <a:t>[1] </a:t>
            </a:r>
            <a:r>
              <a:rPr lang="de-DE" sz="1400" dirty="0">
                <a:hlinkClick r:id="rId2"/>
              </a:rPr>
              <a:t>https://web.archive.org/web/20240000000000*/https://www.systematicreviewtools.com/</a:t>
            </a:r>
            <a:endParaRPr lang="de-DE" sz="1400" dirty="0"/>
          </a:p>
          <a:p>
            <a:r>
              <a:rPr lang="de-DE" sz="1400" dirty="0"/>
              <a:t>[2] </a:t>
            </a:r>
            <a:r>
              <a:rPr lang="de-DE" sz="1400" dirty="0">
                <a:hlinkClick r:id="rId3"/>
              </a:rPr>
              <a:t>https://ask.orkg.org/</a:t>
            </a:r>
            <a:endParaRPr lang="de-DE" sz="140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D2183F9-0BC5-7D9A-A55C-1D2C62E0E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28" y="3140561"/>
            <a:ext cx="8355291" cy="20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BA38-24F9-82ED-97D7-0943F50E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work: update, update,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7F46C-14A1-CC22-358A-3EB79C12B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During the writing of this, ...</a:t>
            </a:r>
          </a:p>
          <a:p>
            <a:pPr lvl="1"/>
            <a:r>
              <a:rPr lang="de-DE" dirty="0"/>
              <a:t>The „Systematic Literature Review Toolbox“ went offline since March 2024 [1]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ORKG Ask was released on April 2024 [2]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More tools will be developed, more requirements raised</a:t>
            </a:r>
          </a:p>
          <a:p>
            <a:pPr lvl="1"/>
            <a:endParaRPr lang="de-DE" dirty="0"/>
          </a:p>
          <a:p>
            <a:r>
              <a:rPr lang="de-DE" dirty="0"/>
              <a:t>We need more ...</a:t>
            </a:r>
          </a:p>
          <a:p>
            <a:pPr lvl="1"/>
            <a:r>
              <a:rPr lang="de-DE" dirty="0"/>
              <a:t>Requirement evaluation and </a:t>
            </a:r>
            <a:r>
              <a:rPr lang="de-DE" dirty="0" err="1"/>
              <a:t>detail</a:t>
            </a:r>
            <a:r>
              <a:rPr lang="de-DE" dirty="0"/>
              <a:t> </a:t>
            </a:r>
            <a:r>
              <a:rPr lang="de-DE" dirty="0" err="1"/>
              <a:t>differenciation</a:t>
            </a:r>
            <a:r>
              <a:rPr lang="de-DE" dirty="0"/>
              <a:t> [3]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Tool assessments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 [3]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Workflow eveluation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[3]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Field testing and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[3]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C70F8-4A7C-172C-A66A-13BF97BB5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D97CE-6F8D-FBBC-2E92-CCA9022FDEB9}"/>
              </a:ext>
            </a:extLst>
          </p:cNvPr>
          <p:cNvSpPr txBox="1"/>
          <p:nvPr/>
        </p:nvSpPr>
        <p:spPr>
          <a:xfrm>
            <a:off x="859808" y="8806043"/>
            <a:ext cx="1656838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de-DE" sz="1400" dirty="0"/>
              <a:t>[1] </a:t>
            </a:r>
            <a:r>
              <a:rPr lang="de-DE" sz="1400" dirty="0">
                <a:hlinkClick r:id="rId2"/>
              </a:rPr>
              <a:t>https://web.archive.org/web/20240000000000*/https://www.systematicreviewtools.com/</a:t>
            </a:r>
            <a:endParaRPr lang="de-DE" sz="1400" dirty="0"/>
          </a:p>
          <a:p>
            <a:r>
              <a:rPr lang="de-DE" sz="1400" dirty="0"/>
              <a:t>[2] </a:t>
            </a:r>
            <a:r>
              <a:rPr lang="de-DE" sz="1400" dirty="0">
                <a:hlinkClick r:id="rId3"/>
              </a:rPr>
              <a:t>https://ask.orkg.org/</a:t>
            </a:r>
            <a:endParaRPr lang="de-DE" sz="1400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pic>
        <p:nvPicPr>
          <p:cNvPr id="8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2E1B7A4-76CA-621E-7E74-9C91298A3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800" y="6710193"/>
            <a:ext cx="2616200" cy="261620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5760700" y="6476490"/>
            <a:ext cx="622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/>
              <a:t> [3]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D2183F9-0BC5-7D9A-A55C-1D2C62E0E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28" y="3140561"/>
            <a:ext cx="8355291" cy="20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1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E8C028-FF3D-6132-2299-DCF1953B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97" y="4725356"/>
            <a:ext cx="8512792" cy="384966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FBA4D0-3328-8BB6-42B2-6F186ACF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Millions of new publications each year at a steadiliy increasing trend [1]</a:t>
            </a:r>
          </a:p>
          <a:p>
            <a:pPr lvl="1"/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/>
              <a:t>Solution:</a:t>
            </a:r>
            <a:r>
              <a:rPr lang="de-DE" dirty="0"/>
              <a:t> efficient literature review support</a:t>
            </a:r>
          </a:p>
          <a:p>
            <a:endParaRPr lang="de-D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302C3D-6C3B-D069-F7BD-7EB480F14F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de-DE" dirty="0"/>
              <a:t>Hundreds of tools supporting different tasks without overview or cohesion [2]</a:t>
            </a:r>
          </a:p>
          <a:p>
            <a:endParaRPr lang="de-D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de-DE" b="1" dirty="0"/>
              <a:t>Solution: </a:t>
            </a:r>
            <a:r>
              <a:rPr lang="de-DE" dirty="0"/>
              <a:t>streamlined workflow automatization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AE9CF6-F4AB-5842-5F1C-3CBFAF632B3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de-DE" dirty="0"/>
              <a:t>Too many publications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F3AA13-F721-C5A2-5ECB-98ED2CE38F6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de-DE" sz="2800" dirty="0"/>
              <a:t>Too many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5D8D03-CED4-B48D-A652-F6D37D9E49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265582-C712-BE50-B214-0D7A7892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22EA2-857E-AA90-BC30-F9FA0AC5554C}"/>
              </a:ext>
            </a:extLst>
          </p:cNvPr>
          <p:cNvSpPr txBox="1"/>
          <p:nvPr/>
        </p:nvSpPr>
        <p:spPr>
          <a:xfrm>
            <a:off x="685801" y="8590599"/>
            <a:ext cx="16916398" cy="73866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Bornmann</a:t>
            </a:r>
            <a:r>
              <a:rPr lang="en-US" sz="1400" dirty="0"/>
              <a:t>, L., Mutz, R.: Growth rates of modern science: A bibliometric analysis based on the number of publications and cited references. Journal of the Association for Information Science and Technology 66(11), 2215–2222 (2015). </a:t>
            </a:r>
            <a:r>
              <a:rPr lang="en-US" sz="1400" dirty="0">
                <a:hlinkClick r:id="rId3"/>
              </a:rPr>
              <a:t>https://doi.org/10.1002/asi.23329</a:t>
            </a:r>
            <a:endParaRPr lang="en-US" sz="1400" dirty="0"/>
          </a:p>
          <a:p>
            <a:r>
              <a:rPr lang="en-US" sz="1400" dirty="0"/>
              <a:t>[2] Bosman, J., Kramer, B.: 400+ Tools and innovations in scholarly communication - data collection forms (2023), </a:t>
            </a:r>
            <a:r>
              <a:rPr lang="en-US" sz="1400" dirty="0">
                <a:hlinkClick r:id="rId4"/>
              </a:rPr>
              <a:t>https://docs.google.com/spreadsheets/d/1KUMSeq_Pzp4KveZ7pb5rddcssk1XBTiLHniD0d3nDqo/edit</a:t>
            </a:r>
            <a:r>
              <a:rPr lang="en-US" sz="1400" dirty="0"/>
              <a:t> </a:t>
            </a:r>
            <a:endParaRPr lang="de-DE" sz="1400" dirty="0"/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337062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DF64-4283-8D06-5821-77FEF64A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work: </a:t>
            </a:r>
            <a:r>
              <a:rPr lang="de-DE" dirty="0" err="1"/>
              <a:t>Using</a:t>
            </a:r>
            <a:r>
              <a:rPr lang="de-DE" dirty="0"/>
              <a:t> SWARM-SLR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conduct</a:t>
            </a:r>
            <a:r>
              <a:rPr lang="de-DE" dirty="0"/>
              <a:t> real SLR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EC6E-1AAD-AC95-89DB-C791E9B66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Ongoing SWARM-SLR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2E327-E9C9-FFD5-DFD1-2576697F3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DC1B2-8EDD-3E78-93EC-4E0AA039C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8" y="1965102"/>
            <a:ext cx="6912198" cy="6912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B698F-2528-D20C-A1E7-FEE089C26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82" y="1965102"/>
            <a:ext cx="11802928" cy="6639148"/>
          </a:xfrm>
          <a:prstGeom prst="rect">
            <a:avLst/>
          </a:prstGeom>
        </p:spPr>
      </p:pic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4170712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1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CA620F3-CF43-D55B-8F1A-9BC9C6A9A0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7290345"/>
            <a:ext cx="6752484" cy="1557094"/>
          </a:xfrm>
        </p:spPr>
      </p:pic>
      <p:sp>
        <p:nvSpPr>
          <p:cNvPr id="12" name="Inhaltsplatzhalter 11"/>
          <p:cNvSpPr>
            <a:spLocks noGrp="1"/>
          </p:cNvSpPr>
          <p:nvPr>
            <p:ph idx="12"/>
          </p:nvPr>
        </p:nvSpPr>
        <p:spPr>
          <a:xfrm>
            <a:off x="9372600" y="2887662"/>
            <a:ext cx="8229600" cy="595977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859808" y="1965600"/>
            <a:ext cx="8054004" cy="639762"/>
          </a:xfrm>
        </p:spPr>
        <p:txBody>
          <a:bodyPr/>
          <a:lstStyle/>
          <a:p>
            <a:r>
              <a:rPr lang="de-DE" dirty="0"/>
              <a:t>65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specified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4"/>
          </p:nvPr>
        </p:nvSpPr>
        <p:spPr>
          <a:xfrm>
            <a:off x="9372599" y="1965600"/>
            <a:ext cx="8229600" cy="639762"/>
          </a:xfrm>
        </p:spPr>
        <p:txBody>
          <a:bodyPr/>
          <a:lstStyle/>
          <a:p>
            <a:r>
              <a:rPr lang="de-DE" sz="2800" dirty="0"/>
              <a:t>1 modular Workflow </a:t>
            </a:r>
            <a:r>
              <a:rPr lang="de-DE" sz="2800" dirty="0" err="1"/>
              <a:t>synthesizd</a:t>
            </a:r>
            <a:endParaRPr lang="de-DE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812E9-4500-05F5-A1C7-B0786623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Conclusion: Collaborate, coordinate, and conquer the literature flood</a:t>
            </a:r>
          </a:p>
        </p:txBody>
      </p:sp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A6AC0-5093-E066-9CC9-7E3E0F40BEF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7221200" y="9775825"/>
            <a:ext cx="1066800" cy="277813"/>
          </a:xfrm>
        </p:spPr>
        <p:txBody>
          <a:bodyPr/>
          <a:lstStyle/>
          <a:p>
            <a:fld id="{110D2991-B397-4C46-B2E7-9078BC2625C7}" type="slidenum">
              <a:rPr lang="de-DE" smtClean="0"/>
              <a:pPr/>
              <a:t>31</a:t>
            </a:fld>
            <a:endParaRPr lang="de-D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FC1469-29B5-AC48-D8D5-59EE962A4F55}"/>
              </a:ext>
            </a:extLst>
          </p:cNvPr>
          <p:cNvGrpSpPr/>
          <p:nvPr/>
        </p:nvGrpSpPr>
        <p:grpSpPr>
          <a:xfrm>
            <a:off x="968991" y="2728083"/>
            <a:ext cx="6643301" cy="3677059"/>
            <a:chOff x="690776" y="0"/>
            <a:chExt cx="16906448" cy="93576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04EB18-E0E9-23C2-1034-D9C8A71D0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049" y="1"/>
              <a:ext cx="8105926" cy="443950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BE10B7-BCF6-439B-2448-5510C368E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776" y="4795723"/>
              <a:ext cx="8105926" cy="45619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C4CA21-8A03-7511-2E3C-07224645E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65"/>
            <a:stretch/>
          </p:blipFill>
          <p:spPr>
            <a:xfrm>
              <a:off x="9490024" y="0"/>
              <a:ext cx="8107200" cy="8659420"/>
            </a:xfrm>
            <a:prstGeom prst="rect">
              <a:avLst/>
            </a:prstGeom>
          </p:spPr>
        </p:pic>
      </p:grpSp>
      <p:sp>
        <p:nvSpPr>
          <p:cNvPr id="15" name="Textplatzhalter 12"/>
          <p:cNvSpPr txBox="1">
            <a:spLocks/>
          </p:cNvSpPr>
          <p:nvPr/>
        </p:nvSpPr>
        <p:spPr>
          <a:xfrm>
            <a:off x="859808" y="6527863"/>
            <a:ext cx="8054004" cy="6397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11 Tools </a:t>
            </a:r>
            <a:r>
              <a:rPr lang="de-DE" dirty="0" err="1"/>
              <a:t>assessed</a:t>
            </a:r>
            <a:endParaRPr lang="de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68ABE4-E18F-CCCC-9F92-1C5AB3DE7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599" y="2831490"/>
            <a:ext cx="8229600" cy="1467833"/>
          </a:xfrm>
          <a:prstGeom prst="rect">
            <a:avLst/>
          </a:prstGeom>
        </p:spPr>
      </p:pic>
      <p:grpSp>
        <p:nvGrpSpPr>
          <p:cNvPr id="25" name="Gruppieren 24"/>
          <p:cNvGrpSpPr/>
          <p:nvPr/>
        </p:nvGrpSpPr>
        <p:grpSpPr>
          <a:xfrm>
            <a:off x="9372599" y="5391341"/>
            <a:ext cx="8229600" cy="3456098"/>
            <a:chOff x="859808" y="1965102"/>
            <a:chExt cx="16459202" cy="6912198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6F0DC1B2-8EDD-3E78-93EC-4E0AA039C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9808" y="1965102"/>
              <a:ext cx="6912198" cy="6912198"/>
            </a:xfrm>
            <a:prstGeom prst="rect">
              <a:avLst/>
            </a:prstGeom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591B698F-2528-D20C-A1E7-FEE089C26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6082" y="1965102"/>
              <a:ext cx="11802928" cy="6639148"/>
            </a:xfrm>
            <a:prstGeom prst="rect">
              <a:avLst/>
            </a:prstGeom>
          </p:spPr>
        </p:pic>
      </p:grpSp>
      <p:sp>
        <p:nvSpPr>
          <p:cNvPr id="26" name="Textplatzhalter 13"/>
          <p:cNvSpPr txBox="1">
            <a:spLocks/>
          </p:cNvSpPr>
          <p:nvPr/>
        </p:nvSpPr>
        <p:spPr>
          <a:xfrm>
            <a:off x="9372599" y="4525451"/>
            <a:ext cx="8229600" cy="6397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 err="1"/>
              <a:t>Ready-to-use</a:t>
            </a:r>
            <a:r>
              <a:rPr lang="de-DE" sz="2800" dirty="0"/>
              <a:t> SWARM-SLR, but </a:t>
            </a:r>
            <a:r>
              <a:rPr lang="de-DE" sz="2800" dirty="0" err="1"/>
              <a:t>no</a:t>
            </a:r>
            <a:r>
              <a:rPr lang="de-DE" sz="2800" dirty="0"/>
              <a:t> </a:t>
            </a:r>
            <a:r>
              <a:rPr lang="de-DE" sz="2800" dirty="0" err="1"/>
              <a:t>full</a:t>
            </a:r>
            <a:r>
              <a:rPr lang="de-DE" sz="2800" dirty="0"/>
              <a:t> SRA</a:t>
            </a:r>
          </a:p>
        </p:txBody>
      </p:sp>
    </p:spTree>
    <p:extLst>
      <p:ext uri="{BB962C8B-B14F-4D97-AF65-F5344CB8AC3E}">
        <p14:creationId xmlns:p14="http://schemas.microsoft.com/office/powerpoint/2010/main" val="157239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B54FF8E-A671-7533-0414-602F0D11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 Wittenborg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1C3B60-9FD6-DB8A-8E7A-FB6F63BB57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tim.wittenborg@l3s.de</a:t>
            </a: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D845D10-1D22-777D-6792-C3518AC8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800" y="6710193"/>
            <a:ext cx="2616200" cy="2616200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DEF4C1D-F170-CBFE-2D40-503E62C9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735" y="377014"/>
            <a:ext cx="4298379" cy="1243223"/>
          </a:xfrm>
          <a:prstGeom prst="rect">
            <a:avLst/>
          </a:prstGeom>
          <a:noFill/>
          <a:effectLst>
            <a:glow rad="457200">
              <a:srgbClr val="FFFFFF">
                <a:alpha val="94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ome - L3S Research Center">
            <a:extLst>
              <a:ext uri="{FF2B5EF4-FFF2-40B4-BE49-F238E27FC236}">
                <a16:creationId xmlns:a16="http://schemas.microsoft.com/office/drawing/2014/main" id="{2E619C56-83BE-E54B-23F6-DFE103B94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9757" y="1872238"/>
            <a:ext cx="3583885" cy="2209151"/>
          </a:xfrm>
          <a:prstGeom prst="rect">
            <a:avLst/>
          </a:prstGeom>
          <a:noFill/>
          <a:effectLst>
            <a:glow rad="457200">
              <a:srgbClr val="FFFFFF">
                <a:alpha val="94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70E1064-5F3E-6444-F0F8-0D851F9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621" y="1272552"/>
            <a:ext cx="4298379" cy="142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748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8D09B6-5D62-17F5-BCF6-0882438EC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6319-407F-DD20-0CFE-E70218F276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5FD974-EAD7-BA37-0E70-31963773CB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EB20644-9D05-5748-FE2E-BE01C2CF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of the Art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3CE4A7-973E-ECED-8CC3-9BA0ECF59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63"/>
          <a:stretch/>
        </p:blipFill>
        <p:spPr>
          <a:xfrm>
            <a:off x="854220" y="1921986"/>
            <a:ext cx="16459201" cy="1612769"/>
          </a:xfrm>
          <a:prstGeom prst="rect">
            <a:avLst/>
          </a:prstGeom>
        </p:spPr>
      </p:pic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269198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8D09B6-5D62-17F5-BCF6-0882438EC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E6319-407F-DD20-0CFE-E70218F276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F5FD974-EAD7-BA37-0E70-31963773CB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EB20644-9D05-5748-FE2E-BE01C2CF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of the Art: Everything can be supported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325796-1F8A-6011-988C-1A33860702E5}"/>
              </a:ext>
            </a:extLst>
          </p:cNvPr>
          <p:cNvSpPr txBox="1"/>
          <p:nvPr/>
        </p:nvSpPr>
        <p:spPr>
          <a:xfrm>
            <a:off x="685801" y="8806043"/>
            <a:ext cx="1691639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Pulsiri</a:t>
            </a:r>
            <a:r>
              <a:rPr lang="en-US" sz="1400" dirty="0"/>
              <a:t>, N., </a:t>
            </a:r>
            <a:r>
              <a:rPr lang="en-US" sz="1400" dirty="0" err="1"/>
              <a:t>Vatananan-Thesenvitz</a:t>
            </a:r>
            <a:r>
              <a:rPr lang="en-US" sz="1400" dirty="0"/>
              <a:t>, R.: Improving Systematic Literature Review with Automation and Bibliometrics. In: 2018 Portland International Conference on Management of Engineering and Technology (PICMET). pp. 1–8 (2018). </a:t>
            </a:r>
            <a:r>
              <a:rPr lang="en-US" sz="1400" dirty="0">
                <a:hlinkClick r:id="rId3"/>
              </a:rPr>
              <a:t>https://doi.org/10.23919/PICMET.2018.8481746</a:t>
            </a:r>
            <a:r>
              <a:rPr lang="en-US" sz="1400" dirty="0"/>
              <a:t>, ISSN: 2159-5100</a:t>
            </a:r>
            <a:endParaRPr lang="de-DE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3CE4A7-973E-ECED-8CC3-9BA0ECF59D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063"/>
          <a:stretch/>
        </p:blipFill>
        <p:spPr>
          <a:xfrm>
            <a:off x="854220" y="1921986"/>
            <a:ext cx="16459201" cy="1612769"/>
          </a:xfrm>
          <a:prstGeom prst="rect">
            <a:avLst/>
          </a:prstGeom>
        </p:spPr>
      </p:pic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378750" y="3836755"/>
            <a:ext cx="9530500" cy="4667288"/>
            <a:chOff x="4378750" y="4079522"/>
            <a:chExt cx="9530500" cy="466728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D495A3-6233-9AFF-AD49-60715DF7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8751" y="5033629"/>
              <a:ext cx="9530499" cy="3713181"/>
            </a:xfrm>
            <a:prstGeom prst="rect">
              <a:avLst/>
            </a:prstGeom>
          </p:spPr>
        </p:pic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F8325796-1F8A-6011-988C-1A33860702E5}"/>
                </a:ext>
              </a:extLst>
            </p:cNvPr>
            <p:cNvSpPr txBox="1"/>
            <p:nvPr/>
          </p:nvSpPr>
          <p:spPr>
            <a:xfrm>
              <a:off x="4378750" y="4079522"/>
              <a:ext cx="9530500" cy="954107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800" dirty="0"/>
                <a:t>Mapping papers in relation to automation methods and SLR according to </a:t>
              </a:r>
              <a:r>
                <a:rPr lang="en-US" sz="2800" dirty="0" err="1"/>
                <a:t>Pulsiri</a:t>
              </a:r>
              <a:r>
                <a:rPr lang="en-US" sz="2800" dirty="0"/>
                <a:t> and </a:t>
              </a:r>
              <a:r>
                <a:rPr lang="en-US" sz="2800" dirty="0" err="1"/>
                <a:t>Vatananan-Thesenvitz</a:t>
              </a:r>
              <a:r>
                <a:rPr lang="en-US" sz="2800" dirty="0"/>
                <a:t> [1] </a:t>
              </a:r>
              <a:endParaRPr lang="de-DE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48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Specification</a:t>
            </a:r>
            <a:r>
              <a:rPr lang="de-DE" dirty="0"/>
              <a:t>: Task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B4E85-C86B-0CCE-1F8F-EEB383BE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312" y="1965279"/>
            <a:ext cx="12620401" cy="6912022"/>
          </a:xfrm>
          <a:prstGeom prst="rect">
            <a:avLst/>
          </a:prstGeom>
        </p:spPr>
      </p:pic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379268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52D5B-3270-AE7C-264D-CA1059DC3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44263" y="9776163"/>
            <a:ext cx="857389" cy="222697"/>
          </a:xfrm>
        </p:spPr>
        <p:txBody>
          <a:bodyPr/>
          <a:lstStyle/>
          <a:p>
            <a:fld id="{110D2991-B397-4C46-B2E7-9078BC2625C7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B4E85-C86B-0CCE-1F8F-EEB383BE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49" y="1"/>
            <a:ext cx="8105926" cy="44395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4F5FB9-F133-97A5-2713-2DDA5513C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76" y="4795723"/>
            <a:ext cx="8105926" cy="456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5FE7C-2C95-2EBB-8D37-7BD438853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5"/>
          <a:stretch/>
        </p:blipFill>
        <p:spPr>
          <a:xfrm>
            <a:off x="9490024" y="0"/>
            <a:ext cx="8107200" cy="8659420"/>
          </a:xfrm>
          <a:prstGeom prst="rect">
            <a:avLst/>
          </a:prstGeom>
        </p:spPr>
      </p:pic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</p:spTree>
    <p:extLst>
      <p:ext uri="{BB962C8B-B14F-4D97-AF65-F5344CB8AC3E}">
        <p14:creationId xmlns:p14="http://schemas.microsoft.com/office/powerpoint/2010/main" val="2356799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7817B9-E958-A9D2-9AD9-BC1F3C332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08" y="5761525"/>
            <a:ext cx="16459201" cy="3564867"/>
          </a:xfrm>
        </p:spPr>
        <p:txBody>
          <a:bodyPr>
            <a:normAutofit/>
          </a:bodyPr>
          <a:lstStyle/>
          <a:p>
            <a:r>
              <a:rPr lang="de-DE" dirty="0"/>
              <a:t>Requirements largely confirmed</a:t>
            </a:r>
          </a:p>
          <a:p>
            <a:pPr lvl="1"/>
            <a:r>
              <a:rPr lang="en-US" dirty="0"/>
              <a:t>reserved skepticism towards a tool supporting </a:t>
            </a:r>
            <a:r>
              <a:rPr lang="en-US" i="1" dirty="0"/>
              <a:t>Step 2.5 Reevaluate with domain experts </a:t>
            </a:r>
            <a:r>
              <a:rPr lang="en-US" dirty="0"/>
              <a:t>(R12-R15)</a:t>
            </a:r>
            <a:endParaRPr lang="de-DE" dirty="0"/>
          </a:p>
          <a:p>
            <a:endParaRPr lang="de-DE" dirty="0"/>
          </a:p>
          <a:p>
            <a:r>
              <a:rPr lang="de-DE" dirty="0"/>
              <a:t>No missing requirements reported</a:t>
            </a:r>
          </a:p>
          <a:p>
            <a:endParaRPr lang="de-DE" dirty="0"/>
          </a:p>
          <a:p>
            <a:r>
              <a:rPr lang="de-DE" dirty="0"/>
              <a:t>Survey ongoing and available online</a:t>
            </a:r>
          </a:p>
          <a:p>
            <a:pPr lvl="1"/>
            <a:r>
              <a:rPr lang="de-DE" dirty="0"/>
              <a:t>Including responses, analysis code, visualizations, ...</a:t>
            </a:r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21EFCF40-265B-1A97-BCAD-91B0328A2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1965277"/>
            <a:ext cx="16462800" cy="379625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D02D734-3C33-1F0E-DBD4-01308DC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Requirements and Workflow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7D05-DE77-3CA0-1FEA-ADA7AF25B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0AE7D17-BB08-A16D-B5F7-BB2DE48EA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800" y="6710193"/>
            <a:ext cx="2616200" cy="2616200"/>
          </a:xfrm>
          <a:prstGeom prst="rect">
            <a:avLst/>
          </a:prstGeom>
        </p:spPr>
      </p:pic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E04A3F3C-89AE-EB91-92F5-CA232173DB6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17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24.09.2024 • SWARM-SLR at TPDL • Tim Wittenborg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8AA701-C9B3-D08E-BBE5-E82021AA3AD1}"/>
              </a:ext>
            </a:extLst>
          </p:cNvPr>
          <p:cNvGrpSpPr/>
          <p:nvPr/>
        </p:nvGrpSpPr>
        <p:grpSpPr>
          <a:xfrm>
            <a:off x="2691258" y="5250175"/>
            <a:ext cx="14736934" cy="540006"/>
            <a:chOff x="2691258" y="5188005"/>
            <a:chExt cx="14736934" cy="6518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5634943-A9FE-9529-7ED7-3BFCBDD952CF}"/>
                </a:ext>
              </a:extLst>
            </p:cNvPr>
            <p:cNvSpPr/>
            <p:nvPr/>
          </p:nvSpPr>
          <p:spPr>
            <a:xfrm>
              <a:off x="2691258" y="5188009"/>
              <a:ext cx="133464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1. Planning a review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AA545C-7C1C-990B-AA2E-525AE394A36F}"/>
                </a:ext>
              </a:extLst>
            </p:cNvPr>
            <p:cNvSpPr/>
            <p:nvPr/>
          </p:nvSpPr>
          <p:spPr>
            <a:xfrm>
              <a:off x="4025899" y="5188009"/>
              <a:ext cx="2674939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2. Defining a Scope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4C6F84-852D-FB3D-DEF9-EE7D54EF59A5}"/>
                </a:ext>
              </a:extLst>
            </p:cNvPr>
            <p:cNvSpPr/>
            <p:nvPr/>
          </p:nvSpPr>
          <p:spPr>
            <a:xfrm>
              <a:off x="6697237" y="5188012"/>
              <a:ext cx="124301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3. Search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E82326-FEF2-FA89-37D6-3D2468376486}"/>
                </a:ext>
              </a:extLst>
            </p:cNvPr>
            <p:cNvSpPr/>
            <p:nvPr/>
          </p:nvSpPr>
          <p:spPr>
            <a:xfrm>
              <a:off x="7940248" y="5188011"/>
              <a:ext cx="4323190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4. Select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91D99C-FF56-9A37-53C6-7E6A612376CD}"/>
                </a:ext>
              </a:extLst>
            </p:cNvPr>
            <p:cNvSpPr/>
            <p:nvPr/>
          </p:nvSpPr>
          <p:spPr>
            <a:xfrm>
              <a:off x="12267037" y="5188009"/>
              <a:ext cx="122628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5. Evaluate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21BD88-D242-1C0E-1524-F382BD1B8AF2}"/>
                </a:ext>
              </a:extLst>
            </p:cNvPr>
            <p:cNvSpPr/>
            <p:nvPr/>
          </p:nvSpPr>
          <p:spPr>
            <a:xfrm>
              <a:off x="13493324" y="5188005"/>
              <a:ext cx="609597" cy="6518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500" dirty="0"/>
                <a:t>6. Ana-lysis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CC9849-1092-6C50-196C-238D199D2296}"/>
                </a:ext>
              </a:extLst>
            </p:cNvPr>
            <p:cNvSpPr/>
            <p:nvPr/>
          </p:nvSpPr>
          <p:spPr>
            <a:xfrm>
              <a:off x="14102920" y="5188009"/>
              <a:ext cx="186256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7. Synthesis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FF0570-E019-1178-4D42-96DBA12129E4}"/>
                </a:ext>
              </a:extLst>
            </p:cNvPr>
            <p:cNvSpPr/>
            <p:nvPr/>
          </p:nvSpPr>
          <p:spPr>
            <a:xfrm>
              <a:off x="15965488" y="5188009"/>
              <a:ext cx="1462704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8. Reporting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172DA6-E284-B848-7E66-CBC851D07448}"/>
              </a:ext>
            </a:extLst>
          </p:cNvPr>
          <p:cNvSpPr/>
          <p:nvPr/>
        </p:nvSpPr>
        <p:spPr>
          <a:xfrm>
            <a:off x="4025899" y="2575561"/>
            <a:ext cx="2671339" cy="2049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2. Defining a Scope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EEF30-21E3-0725-FEE9-28EF2B75EDF4}"/>
              </a:ext>
            </a:extLst>
          </p:cNvPr>
          <p:cNvSpPr/>
          <p:nvPr/>
        </p:nvSpPr>
        <p:spPr>
          <a:xfrm>
            <a:off x="6700838" y="2575561"/>
            <a:ext cx="1243011" cy="20465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3. Search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F7B03-5ADB-F91D-42CA-AC7F1629D6E9}"/>
              </a:ext>
            </a:extLst>
          </p:cNvPr>
          <p:cNvSpPr/>
          <p:nvPr/>
        </p:nvSpPr>
        <p:spPr>
          <a:xfrm>
            <a:off x="7943849" y="2574093"/>
            <a:ext cx="4315992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4. Select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EE7171-9D9E-D6E5-034F-C3E0FA26E49C}"/>
              </a:ext>
            </a:extLst>
          </p:cNvPr>
          <p:cNvSpPr/>
          <p:nvPr/>
        </p:nvSpPr>
        <p:spPr>
          <a:xfrm>
            <a:off x="12263438" y="2574093"/>
            <a:ext cx="1229887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5. Evaluate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5D4B1D-0F34-EEBC-C3CC-8A2C9762F48C}"/>
              </a:ext>
            </a:extLst>
          </p:cNvPr>
          <p:cNvSpPr/>
          <p:nvPr/>
        </p:nvSpPr>
        <p:spPr>
          <a:xfrm>
            <a:off x="13496925" y="2575561"/>
            <a:ext cx="609598" cy="2045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noFill/>
              </a:rPr>
              <a:t>6. Ana-lysis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28AA53B-54B8-5CD6-9EFC-2791EE2333EB}"/>
              </a:ext>
            </a:extLst>
          </p:cNvPr>
          <p:cNvSpPr/>
          <p:nvPr/>
        </p:nvSpPr>
        <p:spPr>
          <a:xfrm>
            <a:off x="14106524" y="2574093"/>
            <a:ext cx="1864520" cy="204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7. Synthesis</a:t>
            </a:r>
          </a:p>
        </p:txBody>
      </p:sp>
    </p:spTree>
    <p:extLst>
      <p:ext uri="{BB962C8B-B14F-4D97-AF65-F5344CB8AC3E}">
        <p14:creationId xmlns:p14="http://schemas.microsoft.com/office/powerpoint/2010/main" val="127229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D02D734-3C33-1F0E-DBD4-01308DC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 evaluation: ChatGPT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7817B9-E958-A9D2-9AD9-BC1F3C332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asd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7D05-DE77-3CA0-1FEA-ADA7AF25B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10D2991-B397-4C46-B2E7-9078BC2625C7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9" name="Content Placeholder 1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CA620F3-CF43-D55B-8F1A-9BC9C6A9A0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1965277"/>
            <a:ext cx="16463552" cy="3796425"/>
          </a:xfrm>
        </p:spPr>
      </p:pic>
      <p:sp>
        <p:nvSpPr>
          <p:cNvPr id="2" name="Inhaltsplatzhalter 5">
            <a:extLst>
              <a:ext uri="{FF2B5EF4-FFF2-40B4-BE49-F238E27FC236}">
                <a16:creationId xmlns:a16="http://schemas.microsoft.com/office/drawing/2014/main" id="{8B4BB477-A1D7-0307-714E-FF8609D6CC21}"/>
              </a:ext>
            </a:extLst>
          </p:cNvPr>
          <p:cNvSpPr txBox="1">
            <a:spLocks/>
          </p:cNvSpPr>
          <p:nvPr/>
        </p:nvSpPr>
        <p:spPr>
          <a:xfrm>
            <a:off x="1887538" y="9775825"/>
            <a:ext cx="14077950" cy="27781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7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24.09.2024 • SWARM-SLR at TPDL • Tim Wittenborg</a:t>
            </a:r>
            <a:endParaRPr lang="de-DE" dirty="0"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2E1B7A4-76CA-621E-7E74-9C91298A3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800" y="6710193"/>
            <a:ext cx="2616200" cy="2616200"/>
          </a:xfrm>
          <a:prstGeom prst="rect">
            <a:avLst/>
          </a:prstGeom>
        </p:spPr>
      </p:pic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377817B9-E958-A9D2-9AD9-BC1F3C332D46}"/>
              </a:ext>
            </a:extLst>
          </p:cNvPr>
          <p:cNvSpPr txBox="1">
            <a:spLocks/>
          </p:cNvSpPr>
          <p:nvPr/>
        </p:nvSpPr>
        <p:spPr>
          <a:xfrm>
            <a:off x="859808" y="5761525"/>
            <a:ext cx="16459201" cy="3564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rgbClr val="112F4A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fitness</a:t>
            </a:r>
            <a:endParaRPr lang="de-DE" dirty="0"/>
          </a:p>
          <a:p>
            <a:endParaRPr lang="de-DE" dirty="0"/>
          </a:p>
          <a:p>
            <a:r>
              <a:rPr lang="de-DE" dirty="0"/>
              <a:t>E.g. LLM like </a:t>
            </a:r>
            <a:r>
              <a:rPr lang="de-DE" dirty="0" err="1"/>
              <a:t>ChatGPT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Strong in </a:t>
            </a:r>
            <a:r>
              <a:rPr lang="de-DE" dirty="0" err="1"/>
              <a:t>ideation</a:t>
            </a:r>
            <a:r>
              <a:rPr lang="de-DE" dirty="0"/>
              <a:t>,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, </a:t>
            </a:r>
            <a:r>
              <a:rPr lang="de-DE" dirty="0" err="1"/>
              <a:t>writing</a:t>
            </a:r>
            <a:endParaRPr lang="de-DE" dirty="0"/>
          </a:p>
          <a:p>
            <a:pPr lvl="1"/>
            <a:r>
              <a:rPr lang="de-DE" dirty="0" err="1"/>
              <a:t>Weak</a:t>
            </a:r>
            <a:r>
              <a:rPr lang="de-DE" dirty="0"/>
              <a:t> in </a:t>
            </a:r>
            <a:r>
              <a:rPr lang="de-DE" dirty="0" err="1"/>
              <a:t>reliability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FC862A-6F16-5E11-238C-4C240DF8076F}"/>
              </a:ext>
            </a:extLst>
          </p:cNvPr>
          <p:cNvGrpSpPr/>
          <p:nvPr/>
        </p:nvGrpSpPr>
        <p:grpSpPr>
          <a:xfrm>
            <a:off x="2691258" y="5250175"/>
            <a:ext cx="14736934" cy="540006"/>
            <a:chOff x="2691258" y="5188005"/>
            <a:chExt cx="14736934" cy="6518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24AAC4-D4DD-1D9F-30B8-BDBE799812D8}"/>
                </a:ext>
              </a:extLst>
            </p:cNvPr>
            <p:cNvSpPr/>
            <p:nvPr/>
          </p:nvSpPr>
          <p:spPr>
            <a:xfrm>
              <a:off x="2691258" y="5188009"/>
              <a:ext cx="133464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1. Planning a review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E06AFE-D2DA-582F-648C-7651F71E29FE}"/>
                </a:ext>
              </a:extLst>
            </p:cNvPr>
            <p:cNvSpPr/>
            <p:nvPr/>
          </p:nvSpPr>
          <p:spPr>
            <a:xfrm>
              <a:off x="4025899" y="5188009"/>
              <a:ext cx="2674939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2. Defining a Scope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48684E-578F-5C4F-7318-EC62B8C82FF2}"/>
                </a:ext>
              </a:extLst>
            </p:cNvPr>
            <p:cNvSpPr/>
            <p:nvPr/>
          </p:nvSpPr>
          <p:spPr>
            <a:xfrm>
              <a:off x="6697237" y="5188012"/>
              <a:ext cx="1243011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3. Search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D9E160-2321-8452-44A5-A63676DE1924}"/>
                </a:ext>
              </a:extLst>
            </p:cNvPr>
            <p:cNvSpPr/>
            <p:nvPr/>
          </p:nvSpPr>
          <p:spPr>
            <a:xfrm>
              <a:off x="7940248" y="5188011"/>
              <a:ext cx="4323190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4. Select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E3FD83-6F81-C5BD-E28E-76088BCB7622}"/>
                </a:ext>
              </a:extLst>
            </p:cNvPr>
            <p:cNvSpPr/>
            <p:nvPr/>
          </p:nvSpPr>
          <p:spPr>
            <a:xfrm>
              <a:off x="12267037" y="5188009"/>
              <a:ext cx="122628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5. Evaluate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F18D16-7681-DC3A-5C21-7E585C7E15CB}"/>
                </a:ext>
              </a:extLst>
            </p:cNvPr>
            <p:cNvSpPr/>
            <p:nvPr/>
          </p:nvSpPr>
          <p:spPr>
            <a:xfrm>
              <a:off x="13493324" y="5188005"/>
              <a:ext cx="609597" cy="6518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1500" dirty="0"/>
                <a:t>6. Ana-lysis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C80812-E7F3-1FC3-0569-7CE839400391}"/>
                </a:ext>
              </a:extLst>
            </p:cNvPr>
            <p:cNvSpPr/>
            <p:nvPr/>
          </p:nvSpPr>
          <p:spPr>
            <a:xfrm>
              <a:off x="14102920" y="5188009"/>
              <a:ext cx="1862568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7. Synthesis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AC3308-F8B2-08CF-CF59-050B8B2F0544}"/>
                </a:ext>
              </a:extLst>
            </p:cNvPr>
            <p:cNvSpPr/>
            <p:nvPr/>
          </p:nvSpPr>
          <p:spPr>
            <a:xfrm>
              <a:off x="15965488" y="5188009"/>
              <a:ext cx="1462704" cy="6518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8. Reporting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CC2E11F-0F41-5872-344C-066B2B11366D}"/>
              </a:ext>
            </a:extLst>
          </p:cNvPr>
          <p:cNvSpPr/>
          <p:nvPr/>
        </p:nvSpPr>
        <p:spPr>
          <a:xfrm>
            <a:off x="4025899" y="2575561"/>
            <a:ext cx="2671339" cy="20495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2. Defining a Scope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D14F2B-EAC9-6CF8-835C-34C51ED9D8AF}"/>
              </a:ext>
            </a:extLst>
          </p:cNvPr>
          <p:cNvSpPr/>
          <p:nvPr/>
        </p:nvSpPr>
        <p:spPr>
          <a:xfrm>
            <a:off x="6700838" y="2575561"/>
            <a:ext cx="1243011" cy="20465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3. 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23A3BE-B176-94BC-65AF-CB9B8F094D89}"/>
              </a:ext>
            </a:extLst>
          </p:cNvPr>
          <p:cNvSpPr/>
          <p:nvPr/>
        </p:nvSpPr>
        <p:spPr>
          <a:xfrm>
            <a:off x="7943849" y="2574093"/>
            <a:ext cx="4315992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4. Select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DE6BBC-833D-60A1-0663-A0BFF6760543}"/>
              </a:ext>
            </a:extLst>
          </p:cNvPr>
          <p:cNvSpPr/>
          <p:nvPr/>
        </p:nvSpPr>
        <p:spPr>
          <a:xfrm>
            <a:off x="12263438" y="2574093"/>
            <a:ext cx="1229887" cy="20465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5. Evaluate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D1E382-2E2C-C238-FB09-A079435A2110}"/>
              </a:ext>
            </a:extLst>
          </p:cNvPr>
          <p:cNvSpPr/>
          <p:nvPr/>
        </p:nvSpPr>
        <p:spPr>
          <a:xfrm>
            <a:off x="13496925" y="2575561"/>
            <a:ext cx="609598" cy="2045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>
                <a:noFill/>
              </a:rPr>
              <a:t>6. Ana-lysis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BF9650-E3B6-5885-2D3C-4B860AA56557}"/>
              </a:ext>
            </a:extLst>
          </p:cNvPr>
          <p:cNvSpPr/>
          <p:nvPr/>
        </p:nvSpPr>
        <p:spPr>
          <a:xfrm>
            <a:off x="14106524" y="2574093"/>
            <a:ext cx="1864520" cy="2045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noFill/>
              </a:rPr>
              <a:t>7. Synthesis</a:t>
            </a:r>
          </a:p>
        </p:txBody>
      </p:sp>
    </p:spTree>
    <p:extLst>
      <p:ext uri="{BB962C8B-B14F-4D97-AF65-F5344CB8AC3E}">
        <p14:creationId xmlns:p14="http://schemas.microsoft.com/office/powerpoint/2010/main" val="2283661751"/>
      </p:ext>
    </p:extLst>
  </p:cSld>
  <p:clrMapOvr>
    <a:masterClrMapping/>
  </p:clrMapOvr>
</p:sld>
</file>

<file path=ppt/theme/theme1.xml><?xml version="1.0" encoding="utf-8"?>
<a:theme xmlns:a="http://schemas.openxmlformats.org/drawingml/2006/main" name="L3S Presentation Template">
  <a:themeElements>
    <a:clrScheme name="L3S Colors">
      <a:dk1>
        <a:srgbClr val="112F4A"/>
      </a:dk1>
      <a:lt1>
        <a:sysClr val="window" lastClr="FFFFFF"/>
      </a:lt1>
      <a:dk2>
        <a:srgbClr val="112F4A"/>
      </a:dk2>
      <a:lt2>
        <a:srgbClr val="FFFFFF"/>
      </a:lt2>
      <a:accent1>
        <a:srgbClr val="518DB2"/>
      </a:accent1>
      <a:accent2>
        <a:srgbClr val="5BA39B"/>
      </a:accent2>
      <a:accent3>
        <a:srgbClr val="9DC7BE"/>
      </a:accent3>
      <a:accent4>
        <a:srgbClr val="2E6371"/>
      </a:accent4>
      <a:accent5>
        <a:srgbClr val="5A8AA9"/>
      </a:accent5>
      <a:accent6>
        <a:srgbClr val="DADADA"/>
      </a:accent6>
      <a:hlink>
        <a:srgbClr val="5BA39B"/>
      </a:hlink>
      <a:folHlink>
        <a:srgbClr val="5BA39B"/>
      </a:folHlink>
    </a:clrScheme>
    <a:fontScheme name="L3S Font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L3S Light Theme Op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1710</Words>
  <Application>Microsoft Office PowerPoint</Application>
  <PresentationFormat>Custom</PresentationFormat>
  <Paragraphs>309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Segoe UI</vt:lpstr>
      <vt:lpstr>Calibri</vt:lpstr>
      <vt:lpstr>Wingdings</vt:lpstr>
      <vt:lpstr>L3S Presentation Template</vt:lpstr>
      <vt:lpstr>1_L3S Light Theme Option</vt:lpstr>
      <vt:lpstr>SWARM-SLR – Streamlined Workflow Automation for Machine-actionable  Systematic Literature Reviews</vt:lpstr>
      <vt:lpstr>Problem:</vt:lpstr>
      <vt:lpstr>Problem:</vt:lpstr>
      <vt:lpstr>State of the Art</vt:lpstr>
      <vt:lpstr>State of the Art: Everything can be supported</vt:lpstr>
      <vt:lpstr>Specification: Task specific requirements</vt:lpstr>
      <vt:lpstr>PowerPoint Presentation</vt:lpstr>
      <vt:lpstr>Evaluation: Requirements and Workflow</vt:lpstr>
      <vt:lpstr>Tool evaluation: ChatGPT</vt:lpstr>
      <vt:lpstr>Tool evaluation: ChatGPT vs. Google Scholar</vt:lpstr>
      <vt:lpstr>Evaluation: All tools</vt:lpstr>
      <vt:lpstr>Evaluation: All tools</vt:lpstr>
      <vt:lpstr>Unified Workflow</vt:lpstr>
      <vt:lpstr>Unified Workflow: 4 Jupyter Notebooks</vt:lpstr>
      <vt:lpstr>Demonstration</vt:lpstr>
      <vt:lpstr>PowerPoint Presentation</vt:lpstr>
      <vt:lpstr>PowerPoint Presentation</vt:lpstr>
      <vt:lpstr>PowerPoint Presentation</vt:lpstr>
      <vt:lpstr>Demonstration</vt:lpstr>
      <vt:lpstr>Stage I: Use LLM at their best</vt:lpstr>
      <vt:lpstr>Stage I: Use LLM at their best</vt:lpstr>
      <vt:lpstr>Stage II: Search, select and evaluate „fully automated“ </vt:lpstr>
      <vt:lpstr>Stage III: Synthesis &amp; Analysis: Don’t reinvent the wheel, use it.</vt:lpstr>
      <vt:lpstr>Stage IV: Reporting: machine-actionable reviews</vt:lpstr>
      <vt:lpstr>Workflow: From a question to a complete Review</vt:lpstr>
      <vt:lpstr>Evaluation: All tools and the SWARM-SLR Workflow</vt:lpstr>
      <vt:lpstr>Evaluation: All tools and the SWARM-SLR Workflow</vt:lpstr>
      <vt:lpstr>Future work: update, update, update</vt:lpstr>
      <vt:lpstr>Future work: update, update, update</vt:lpstr>
      <vt:lpstr>Future work: Using SWARM-SLR to conduct real SLR</vt:lpstr>
      <vt:lpstr>Conclusion: Collaborate, coordinate, and conquer the literature flood</vt:lpstr>
      <vt:lpstr>Tim Wittenborg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L3S Presentation Template</dc:title>
  <dc:creator>User</dc:creator>
  <cp:lastModifiedBy>Tim Wittenborg</cp:lastModifiedBy>
  <cp:revision>78</cp:revision>
  <dcterms:created xsi:type="dcterms:W3CDTF">2006-08-16T00:00:00Z</dcterms:created>
  <dcterms:modified xsi:type="dcterms:W3CDTF">2024-09-20T07:56:35Z</dcterms:modified>
  <dc:identifier>DAFjEY0Qku8</dc:identifier>
</cp:coreProperties>
</file>